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80" r:id="rId3"/>
    <p:sldId id="281" r:id="rId4"/>
    <p:sldId id="282" r:id="rId5"/>
    <p:sldId id="283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300" r:id="rId21"/>
    <p:sldId id="299" r:id="rId22"/>
    <p:sldId id="301" r:id="rId23"/>
    <p:sldId id="302" r:id="rId24"/>
    <p:sldId id="303" r:id="rId25"/>
    <p:sldId id="304" r:id="rId26"/>
  </p:sldIdLst>
  <p:sldSz cx="9144000" cy="5149850"/>
  <p:notesSz cx="6858000" cy="9144000"/>
  <p:defaultTextStyle>
    <a:defPPr>
      <a:defRPr lang="de-DE"/>
    </a:defPPr>
    <a:lvl1pPr marL="0" algn="l" defTabSz="686074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1pPr>
    <a:lvl2pPr marL="343037" algn="l" defTabSz="686074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2pPr>
    <a:lvl3pPr marL="686074" algn="l" defTabSz="686074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3pPr>
    <a:lvl4pPr marL="1029111" algn="l" defTabSz="686074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4pPr>
    <a:lvl5pPr marL="1372149" algn="l" defTabSz="686074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5pPr>
    <a:lvl6pPr marL="1715186" algn="l" defTabSz="686074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6pPr>
    <a:lvl7pPr marL="2058223" algn="l" defTabSz="686074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7pPr>
    <a:lvl8pPr marL="2401260" algn="l" defTabSz="686074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8pPr>
    <a:lvl9pPr marL="2744297" algn="l" defTabSz="686074" rtl="0" eaLnBrk="1" latinLnBrk="0" hangingPunct="1">
      <a:defRPr sz="135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AB3"/>
    <a:srgbClr val="F8AE01"/>
    <a:srgbClr val="DAE5EB"/>
    <a:srgbClr val="CCDDE7"/>
    <a:srgbClr val="DAE5EA"/>
    <a:srgbClr val="B6CB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21" autoAdjust="0"/>
    <p:restoredTop sz="97725" autoAdjust="0"/>
  </p:normalViewPr>
  <p:slideViewPr>
    <p:cSldViewPr showGuides="1">
      <p:cViewPr varScale="1">
        <p:scale>
          <a:sx n="209" d="100"/>
          <a:sy n="209" d="100"/>
        </p:scale>
        <p:origin x="312" y="156"/>
      </p:cViewPr>
      <p:guideLst/>
    </p:cSldViewPr>
  </p:slideViewPr>
  <p:outlineViewPr>
    <p:cViewPr>
      <p:scale>
        <a:sx n="33" d="100"/>
        <a:sy n="33" d="100"/>
      </p:scale>
      <p:origin x="0" y="-933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58" d="100"/>
          <a:sy n="158" d="100"/>
        </p:scale>
        <p:origin x="5640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FBDED6AC-55F7-E147-AFC4-A3BDBFCC75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9D59C4-29AC-D341-B4D1-22B9DA3757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4785B-15A5-6941-B203-15A17340AF8C}" type="datetimeFigureOut">
              <a:rPr lang="de-DE" smtClean="0"/>
              <a:t>25.11.2024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6448B2D-EB51-AA41-A1D5-5D87A817BB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0A25665-AD21-FE4A-BE5F-E9A755F5D97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3842B-17F5-B44E-AEFD-F68DA92D851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42239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svg>
</file>

<file path=ppt/media/image3.jpg>
</file>

<file path=ppt/media/image4.tiff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E4EA47C3-D6D1-45C7-B7EF-A1183D105D1C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Folienbildplatzhalter 7">
            <a:extLst>
              <a:ext uri="{FF2B5EF4-FFF2-40B4-BE49-F238E27FC236}">
                <a16:creationId xmlns:a16="http://schemas.microsoft.com/office/drawing/2014/main" id="{B136A2F5-BC7E-47DC-9ED9-95EE5B00A2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02279" y="467544"/>
            <a:ext cx="6490831" cy="3655323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10" name="Notizenplatzhalter 9">
            <a:extLst>
              <a:ext uri="{FF2B5EF4-FFF2-40B4-BE49-F238E27FC236}">
                <a16:creationId xmlns:a16="http://schemas.microsoft.com/office/drawing/2014/main" id="{16E3EB76-4D08-4C50-98FE-43C6F5867A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02279" y="4400550"/>
            <a:ext cx="6490831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39692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6074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343037" algn="l" defTabSz="686074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686074" algn="l" defTabSz="686074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029111" algn="l" defTabSz="686074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372149" algn="l" defTabSz="686074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1715186" algn="l" defTabSz="68607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8223" algn="l" defTabSz="68607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1260" algn="l" defTabSz="68607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4297" algn="l" defTabSz="68607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8975" y="1143000"/>
            <a:ext cx="5480050" cy="3086100"/>
          </a:xfrm>
          <a:prstGeom prst="rect">
            <a:avLst/>
          </a:prstGeo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314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tif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jp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tif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tif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tif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ihandform: Form 26">
            <a:extLst>
              <a:ext uri="{FF2B5EF4-FFF2-40B4-BE49-F238E27FC236}">
                <a16:creationId xmlns:a16="http://schemas.microsoft.com/office/drawing/2014/main" id="{9E7234BE-B4D1-49DA-A717-D084E338DDBA}"/>
              </a:ext>
            </a:extLst>
          </p:cNvPr>
          <p:cNvSpPr/>
          <p:nvPr userDrawn="1"/>
        </p:nvSpPr>
        <p:spPr>
          <a:xfrm>
            <a:off x="1" y="1422400"/>
            <a:ext cx="3167992" cy="3492500"/>
          </a:xfrm>
          <a:custGeom>
            <a:avLst/>
            <a:gdLst>
              <a:gd name="connsiteX0" fmla="*/ 3773588 w 4271120"/>
              <a:gd name="connsiteY0" fmla="*/ 3280579 h 4702819"/>
              <a:gd name="connsiteX1" fmla="*/ 3717970 w 4271120"/>
              <a:gd name="connsiteY1" fmla="*/ 3393838 h 4702819"/>
              <a:gd name="connsiteX2" fmla="*/ 3755385 w 4271120"/>
              <a:gd name="connsiteY2" fmla="*/ 3541480 h 4702819"/>
              <a:gd name="connsiteX3" fmla="*/ 3742240 w 4271120"/>
              <a:gd name="connsiteY3" fmla="*/ 3544514 h 4702819"/>
              <a:gd name="connsiteX4" fmla="*/ 3594598 w 4271120"/>
              <a:gd name="connsiteY4" fmla="*/ 3403951 h 4702819"/>
              <a:gd name="connsiteX5" fmla="*/ 3773588 w 4271120"/>
              <a:gd name="connsiteY5" fmla="*/ 3280579 h 4702819"/>
              <a:gd name="connsiteX6" fmla="*/ 3937409 w 4271120"/>
              <a:gd name="connsiteY6" fmla="*/ 2981250 h 4702819"/>
              <a:gd name="connsiteX7" fmla="*/ 3833252 w 4271120"/>
              <a:gd name="connsiteY7" fmla="*/ 3118780 h 4702819"/>
              <a:gd name="connsiteX8" fmla="*/ 3480327 w 4271120"/>
              <a:gd name="connsiteY8" fmla="*/ 3142039 h 4702819"/>
              <a:gd name="connsiteX9" fmla="*/ 3488417 w 4271120"/>
              <a:gd name="connsiteY9" fmla="*/ 3070240 h 4702819"/>
              <a:gd name="connsiteX10" fmla="*/ 3802914 w 4271120"/>
              <a:gd name="connsiteY10" fmla="*/ 3008554 h 4702819"/>
              <a:gd name="connsiteX11" fmla="*/ 3937409 w 4271120"/>
              <a:gd name="connsiteY11" fmla="*/ 2981250 h 4702819"/>
              <a:gd name="connsiteX12" fmla="*/ 1530647 w 4271120"/>
              <a:gd name="connsiteY12" fmla="*/ 2816671 h 4702819"/>
              <a:gd name="connsiteX13" fmla="*/ 1538737 w 4271120"/>
              <a:gd name="connsiteY13" fmla="*/ 2820463 h 4702819"/>
              <a:gd name="connsiteX14" fmla="*/ 1944246 w 4271120"/>
              <a:gd name="connsiteY14" fmla="*/ 3409008 h 4702819"/>
              <a:gd name="connsiteX15" fmla="*/ 3606733 w 4271120"/>
              <a:gd name="connsiteY15" fmla="*/ 3913618 h 4702819"/>
              <a:gd name="connsiteX16" fmla="*/ 3607744 w 4271120"/>
              <a:gd name="connsiteY16" fmla="*/ 3926765 h 4702819"/>
              <a:gd name="connsiteX17" fmla="*/ 2423576 w 4271120"/>
              <a:gd name="connsiteY17" fmla="*/ 3894405 h 4702819"/>
              <a:gd name="connsiteX18" fmla="*/ 2077731 w 4271120"/>
              <a:gd name="connsiteY18" fmla="*/ 3806426 h 4702819"/>
              <a:gd name="connsiteX19" fmla="*/ 1525591 w 4271120"/>
              <a:gd name="connsiteY19" fmla="*/ 2823496 h 4702819"/>
              <a:gd name="connsiteX20" fmla="*/ 1530647 w 4271120"/>
              <a:gd name="connsiteY20" fmla="*/ 2816671 h 4702819"/>
              <a:gd name="connsiteX21" fmla="*/ 3996062 w 4271120"/>
              <a:gd name="connsiteY21" fmla="*/ 2605067 h 4702819"/>
              <a:gd name="connsiteX22" fmla="*/ 4271120 w 4271120"/>
              <a:gd name="connsiteY22" fmla="*/ 2676866 h 4702819"/>
              <a:gd name="connsiteX23" fmla="*/ 4008197 w 4271120"/>
              <a:gd name="connsiteY23" fmla="*/ 2693046 h 4702819"/>
              <a:gd name="connsiteX24" fmla="*/ 3829207 w 4271120"/>
              <a:gd name="connsiteY24" fmla="*/ 2680911 h 4702819"/>
              <a:gd name="connsiteX25" fmla="*/ 3670441 w 4271120"/>
              <a:gd name="connsiteY25" fmla="*/ 2642484 h 4702819"/>
              <a:gd name="connsiteX26" fmla="*/ 3996062 w 4271120"/>
              <a:gd name="connsiteY26" fmla="*/ 2605067 h 4702819"/>
              <a:gd name="connsiteX27" fmla="*/ 3443991 w 4271120"/>
              <a:gd name="connsiteY27" fmla="*/ 1373753 h 4702819"/>
              <a:gd name="connsiteX28" fmla="*/ 3808982 w 4271120"/>
              <a:gd name="connsiteY28" fmla="*/ 1505845 h 4702819"/>
              <a:gd name="connsiteX29" fmla="*/ 3766510 w 4271120"/>
              <a:gd name="connsiteY29" fmla="*/ 1714160 h 4702819"/>
              <a:gd name="connsiteX30" fmla="*/ 3673475 w 4271120"/>
              <a:gd name="connsiteY30" fmla="*/ 1626182 h 4702819"/>
              <a:gd name="connsiteX31" fmla="*/ 3503586 w 4271120"/>
              <a:gd name="connsiteY31" fmla="*/ 1940680 h 4702819"/>
              <a:gd name="connsiteX32" fmla="*/ 3349877 w 4271120"/>
              <a:gd name="connsiteY32" fmla="*/ 1900230 h 4702819"/>
              <a:gd name="connsiteX33" fmla="*/ 3263920 w 4271120"/>
              <a:gd name="connsiteY33" fmla="*/ 1778881 h 4702819"/>
              <a:gd name="connsiteX34" fmla="*/ 2886727 w 4271120"/>
              <a:gd name="connsiteY34" fmla="*/ 1881016 h 4702819"/>
              <a:gd name="connsiteX35" fmla="*/ 3400439 w 4271120"/>
              <a:gd name="connsiteY35" fmla="*/ 1585733 h 4702819"/>
              <a:gd name="connsiteX36" fmla="*/ 2921109 w 4271120"/>
              <a:gd name="connsiteY36" fmla="*/ 1605957 h 4702819"/>
              <a:gd name="connsiteX37" fmla="*/ 2913019 w 4271120"/>
              <a:gd name="connsiteY37" fmla="*/ 1594835 h 4702819"/>
              <a:gd name="connsiteX38" fmla="*/ 3443991 w 4271120"/>
              <a:gd name="connsiteY38" fmla="*/ 1373753 h 4702819"/>
              <a:gd name="connsiteX39" fmla="*/ 0 w 4271120"/>
              <a:gd name="connsiteY39" fmla="*/ 0 h 4702819"/>
              <a:gd name="connsiteX40" fmla="*/ 115292 w 4271120"/>
              <a:gd name="connsiteY40" fmla="*/ 0 h 4702819"/>
              <a:gd name="connsiteX41" fmla="*/ 274676 w 4271120"/>
              <a:gd name="connsiteY41" fmla="*/ 0 h 4702819"/>
              <a:gd name="connsiteX42" fmla="*/ 3942724 w 4271120"/>
              <a:gd name="connsiteY42" fmla="*/ 0 h 4702819"/>
              <a:gd name="connsiteX43" fmla="*/ 3939432 w 4271120"/>
              <a:gd name="connsiteY43" fmla="*/ 53696 h 4702819"/>
              <a:gd name="connsiteX44" fmla="*/ 3684598 w 4271120"/>
              <a:gd name="connsiteY44" fmla="*/ 334822 h 4702819"/>
              <a:gd name="connsiteX45" fmla="*/ 3981904 w 4271120"/>
              <a:gd name="connsiteY45" fmla="*/ 155833 h 4702819"/>
              <a:gd name="connsiteX46" fmla="*/ 3993028 w 4271120"/>
              <a:gd name="connsiteY46" fmla="*/ 404599 h 4702819"/>
              <a:gd name="connsiteX47" fmla="*/ 3433810 w 4271120"/>
              <a:gd name="connsiteY47" fmla="*/ 635163 h 4702819"/>
              <a:gd name="connsiteX48" fmla="*/ 2283013 w 4271120"/>
              <a:gd name="connsiteY48" fmla="*/ 464262 h 4702819"/>
              <a:gd name="connsiteX49" fmla="*/ 2284025 w 4271120"/>
              <a:gd name="connsiteY49" fmla="*/ 455161 h 4702819"/>
              <a:gd name="connsiteX50" fmla="*/ 2959536 w 4271120"/>
              <a:gd name="connsiteY50" fmla="*/ 115383 h 4702819"/>
              <a:gd name="connsiteX51" fmla="*/ 2949424 w 4271120"/>
              <a:gd name="connsiteY51" fmla="*/ 107293 h 4702819"/>
              <a:gd name="connsiteX52" fmla="*/ 1789525 w 4271120"/>
              <a:gd name="connsiteY52" fmla="*/ 314598 h 4702819"/>
              <a:gd name="connsiteX53" fmla="*/ 1564018 w 4271120"/>
              <a:gd name="connsiteY53" fmla="*/ 251900 h 4702819"/>
              <a:gd name="connsiteX54" fmla="*/ 1554917 w 4271120"/>
              <a:gd name="connsiteY54" fmla="*/ 262013 h 4702819"/>
              <a:gd name="connsiteX55" fmla="*/ 2389194 w 4271120"/>
              <a:gd name="connsiteY55" fmla="*/ 907188 h 4702819"/>
              <a:gd name="connsiteX56" fmla="*/ 2159641 w 4271120"/>
              <a:gd name="connsiteY56" fmla="*/ 613927 h 4702819"/>
              <a:gd name="connsiteX57" fmla="*/ 2255710 w 4271120"/>
              <a:gd name="connsiteY57" fmla="*/ 818197 h 4702819"/>
              <a:gd name="connsiteX58" fmla="*/ 2248631 w 4271120"/>
              <a:gd name="connsiteY58" fmla="*/ 897075 h 4702819"/>
              <a:gd name="connsiteX59" fmla="*/ 2071663 w 4271120"/>
              <a:gd name="connsiteY59" fmla="*/ 706960 h 4702819"/>
              <a:gd name="connsiteX60" fmla="*/ 2063573 w 4271120"/>
              <a:gd name="connsiteY60" fmla="*/ 718085 h 4702819"/>
              <a:gd name="connsiteX61" fmla="*/ 1981662 w 4271120"/>
              <a:gd name="connsiteY61" fmla="*/ 1090223 h 4702819"/>
              <a:gd name="connsiteX62" fmla="*/ 2015034 w 4271120"/>
              <a:gd name="connsiteY62" fmla="*/ 1068987 h 4702819"/>
              <a:gd name="connsiteX63" fmla="*/ 2152563 w 4271120"/>
              <a:gd name="connsiteY63" fmla="*/ 876851 h 4702819"/>
              <a:gd name="connsiteX64" fmla="*/ 2193013 w 4271120"/>
              <a:gd name="connsiteY64" fmla="*/ 935503 h 4702819"/>
              <a:gd name="connsiteX65" fmla="*/ 2042337 w 4271120"/>
              <a:gd name="connsiteY65" fmla="*/ 1153931 h 4702819"/>
              <a:gd name="connsiteX66" fmla="*/ 1195925 w 4271120"/>
              <a:gd name="connsiteY66" fmla="*/ 1315731 h 4702819"/>
              <a:gd name="connsiteX67" fmla="*/ 1759188 w 4271120"/>
              <a:gd name="connsiteY67" fmla="*/ 1329888 h 4702819"/>
              <a:gd name="connsiteX68" fmla="*/ 1762222 w 4271120"/>
              <a:gd name="connsiteY68" fmla="*/ 1336967 h 4702819"/>
              <a:gd name="connsiteX69" fmla="*/ 1303117 w 4271120"/>
              <a:gd name="connsiteY69" fmla="*/ 1458316 h 4702819"/>
              <a:gd name="connsiteX70" fmla="*/ 1879527 w 4271120"/>
              <a:gd name="connsiteY70" fmla="*/ 1385506 h 4702819"/>
              <a:gd name="connsiteX71" fmla="*/ 1882560 w 4271120"/>
              <a:gd name="connsiteY71" fmla="*/ 1389551 h 4702819"/>
              <a:gd name="connsiteX72" fmla="*/ 1158509 w 4271120"/>
              <a:gd name="connsiteY72" fmla="*/ 1608992 h 4702819"/>
              <a:gd name="connsiteX73" fmla="*/ 1500309 w 4271120"/>
              <a:gd name="connsiteY73" fmla="*/ 1648430 h 4702819"/>
              <a:gd name="connsiteX74" fmla="*/ 1502332 w 4271120"/>
              <a:gd name="connsiteY74" fmla="*/ 1651464 h 4702819"/>
              <a:gd name="connsiteX75" fmla="*/ 1323342 w 4271120"/>
              <a:gd name="connsiteY75" fmla="*/ 1726296 h 4702819"/>
              <a:gd name="connsiteX76" fmla="*/ 1387050 w 4271120"/>
              <a:gd name="connsiteY76" fmla="*/ 1741465 h 4702819"/>
              <a:gd name="connsiteX77" fmla="*/ 1442669 w 4271120"/>
              <a:gd name="connsiteY77" fmla="*/ 1750566 h 4702819"/>
              <a:gd name="connsiteX78" fmla="*/ 1983684 w 4271120"/>
              <a:gd name="connsiteY78" fmla="*/ 1635284 h 4702819"/>
              <a:gd name="connsiteX79" fmla="*/ 2041326 w 4271120"/>
              <a:gd name="connsiteY79" fmla="*/ 1604947 h 4702819"/>
              <a:gd name="connsiteX80" fmla="*/ 1993797 w 4271120"/>
              <a:gd name="connsiteY80" fmla="*/ 1723262 h 4702819"/>
              <a:gd name="connsiteX81" fmla="*/ 1881549 w 4271120"/>
              <a:gd name="connsiteY81" fmla="*/ 1801128 h 4702819"/>
              <a:gd name="connsiteX82" fmla="*/ 1868403 w 4271120"/>
              <a:gd name="connsiteY82" fmla="*/ 1865847 h 4702819"/>
              <a:gd name="connsiteX83" fmla="*/ 1001766 w 4271120"/>
              <a:gd name="connsiteY83" fmla="*/ 1993265 h 4702819"/>
              <a:gd name="connsiteX84" fmla="*/ 999744 w 4271120"/>
              <a:gd name="connsiteY84" fmla="*/ 1993265 h 4702819"/>
              <a:gd name="connsiteX85" fmla="*/ 1477051 w 4271120"/>
              <a:gd name="connsiteY85" fmla="*/ 2115625 h 4702819"/>
              <a:gd name="connsiteX86" fmla="*/ 1478062 w 4271120"/>
              <a:gd name="connsiteY86" fmla="*/ 2118658 h 4702819"/>
              <a:gd name="connsiteX87" fmla="*/ 1337500 w 4271120"/>
              <a:gd name="connsiteY87" fmla="*/ 2160120 h 4702819"/>
              <a:gd name="connsiteX88" fmla="*/ 1830987 w 4271120"/>
              <a:gd name="connsiteY88" fmla="*/ 2044838 h 4702819"/>
              <a:gd name="connsiteX89" fmla="*/ 1840088 w 4271120"/>
              <a:gd name="connsiteY89" fmla="*/ 2054950 h 4702819"/>
              <a:gd name="connsiteX90" fmla="*/ 1610536 w 4271120"/>
              <a:gd name="connsiteY90" fmla="*/ 2209670 h 4702819"/>
              <a:gd name="connsiteX91" fmla="*/ 970417 w 4271120"/>
              <a:gd name="connsiteY91" fmla="*/ 2143940 h 4702819"/>
              <a:gd name="connsiteX92" fmla="*/ 1531659 w 4271120"/>
              <a:gd name="connsiteY92" fmla="*/ 2446302 h 4702819"/>
              <a:gd name="connsiteX93" fmla="*/ 1040194 w 4271120"/>
              <a:gd name="connsiteY93" fmla="*/ 2520123 h 4702819"/>
              <a:gd name="connsiteX94" fmla="*/ 1012890 w 4271120"/>
              <a:gd name="connsiteY94" fmla="*/ 2497875 h 4702819"/>
              <a:gd name="connsiteX95" fmla="*/ 585134 w 4271120"/>
              <a:gd name="connsiteY95" fmla="*/ 2905408 h 4702819"/>
              <a:gd name="connsiteX96" fmla="*/ 2443801 w 4271120"/>
              <a:gd name="connsiteY96" fmla="*/ 4164407 h 4702819"/>
              <a:gd name="connsiteX97" fmla="*/ 2680749 w 4271120"/>
              <a:gd name="connsiteY97" fmla="*/ 4641304 h 4702819"/>
              <a:gd name="connsiteX98" fmla="*/ 2704586 w 4271120"/>
              <a:gd name="connsiteY98" fmla="*/ 4702819 h 4702819"/>
              <a:gd name="connsiteX99" fmla="*/ 274676 w 4271120"/>
              <a:gd name="connsiteY99" fmla="*/ 4702819 h 4702819"/>
              <a:gd name="connsiteX100" fmla="*/ 115292 w 4271120"/>
              <a:gd name="connsiteY100" fmla="*/ 4702819 h 4702819"/>
              <a:gd name="connsiteX101" fmla="*/ 0 w 4271120"/>
              <a:gd name="connsiteY101" fmla="*/ 4702819 h 4702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4271120" h="4702819">
                <a:moveTo>
                  <a:pt x="3773588" y="3280579"/>
                </a:moveTo>
                <a:cubicBezTo>
                  <a:pt x="3773588" y="3280579"/>
                  <a:pt x="3730105" y="3343276"/>
                  <a:pt x="3717970" y="3393838"/>
                </a:cubicBezTo>
                <a:cubicBezTo>
                  <a:pt x="3745273" y="3430243"/>
                  <a:pt x="3753363" y="3442378"/>
                  <a:pt x="3755385" y="3541480"/>
                </a:cubicBezTo>
                <a:cubicBezTo>
                  <a:pt x="3755385" y="3549570"/>
                  <a:pt x="3745273" y="3551593"/>
                  <a:pt x="3742240" y="3544514"/>
                </a:cubicBezTo>
                <a:cubicBezTo>
                  <a:pt x="3714936" y="3479795"/>
                  <a:pt x="3663363" y="3420131"/>
                  <a:pt x="3594598" y="3403951"/>
                </a:cubicBezTo>
                <a:cubicBezTo>
                  <a:pt x="3610778" y="3321029"/>
                  <a:pt x="3667408" y="3281590"/>
                  <a:pt x="3773588" y="3280579"/>
                </a:cubicBezTo>
                <a:close/>
                <a:moveTo>
                  <a:pt x="3937409" y="2981250"/>
                </a:moveTo>
                <a:cubicBezTo>
                  <a:pt x="3924264" y="3035858"/>
                  <a:pt x="3891904" y="3080352"/>
                  <a:pt x="3833252" y="3118780"/>
                </a:cubicBezTo>
                <a:cubicBezTo>
                  <a:pt x="3598643" y="3075297"/>
                  <a:pt x="3669430" y="3152151"/>
                  <a:pt x="3480327" y="3142039"/>
                </a:cubicBezTo>
                <a:cubicBezTo>
                  <a:pt x="3479316" y="3127881"/>
                  <a:pt x="3479316" y="3081364"/>
                  <a:pt x="3488417" y="3070240"/>
                </a:cubicBezTo>
                <a:cubicBezTo>
                  <a:pt x="3640104" y="3123836"/>
                  <a:pt x="3659318" y="3035858"/>
                  <a:pt x="3802914" y="3008554"/>
                </a:cubicBezTo>
                <a:cubicBezTo>
                  <a:pt x="3851454" y="2999453"/>
                  <a:pt x="3909095" y="2995408"/>
                  <a:pt x="3937409" y="2981250"/>
                </a:cubicBezTo>
                <a:close/>
                <a:moveTo>
                  <a:pt x="1530647" y="2816671"/>
                </a:moveTo>
                <a:cubicBezTo>
                  <a:pt x="1533681" y="2815912"/>
                  <a:pt x="1537220" y="2816924"/>
                  <a:pt x="1538737" y="2820463"/>
                </a:cubicBezTo>
                <a:cubicBezTo>
                  <a:pt x="1704581" y="3184511"/>
                  <a:pt x="1838065" y="3351366"/>
                  <a:pt x="1944246" y="3409008"/>
                </a:cubicBezTo>
                <a:cubicBezTo>
                  <a:pt x="2164698" y="3528335"/>
                  <a:pt x="3031334" y="3856989"/>
                  <a:pt x="3606733" y="3913618"/>
                </a:cubicBezTo>
                <a:cubicBezTo>
                  <a:pt x="3614823" y="3913618"/>
                  <a:pt x="3615834" y="3924742"/>
                  <a:pt x="3607744" y="3926765"/>
                </a:cubicBezTo>
                <a:cubicBezTo>
                  <a:pt x="3352910" y="3984405"/>
                  <a:pt x="2663241" y="3916653"/>
                  <a:pt x="2423576" y="3894405"/>
                </a:cubicBezTo>
                <a:cubicBezTo>
                  <a:pt x="2159641" y="3869123"/>
                  <a:pt x="2078741" y="3805416"/>
                  <a:pt x="2077731" y="3806426"/>
                </a:cubicBezTo>
                <a:cubicBezTo>
                  <a:pt x="1903797" y="3672942"/>
                  <a:pt x="1564018" y="3144061"/>
                  <a:pt x="1525591" y="2823496"/>
                </a:cubicBezTo>
                <a:cubicBezTo>
                  <a:pt x="1525085" y="2819957"/>
                  <a:pt x="1527613" y="2817429"/>
                  <a:pt x="1530647" y="2816671"/>
                </a:cubicBezTo>
                <a:close/>
                <a:moveTo>
                  <a:pt x="3996062" y="2605067"/>
                </a:moveTo>
                <a:cubicBezTo>
                  <a:pt x="4069883" y="2597989"/>
                  <a:pt x="4190221" y="2621247"/>
                  <a:pt x="4271120" y="2676866"/>
                </a:cubicBezTo>
                <a:cubicBezTo>
                  <a:pt x="4252918" y="2737541"/>
                  <a:pt x="4086063" y="2706192"/>
                  <a:pt x="4008197" y="2693046"/>
                </a:cubicBezTo>
                <a:cubicBezTo>
                  <a:pt x="3953589" y="2684955"/>
                  <a:pt x="3889881" y="2681922"/>
                  <a:pt x="3829207" y="2680911"/>
                </a:cubicBezTo>
                <a:cubicBezTo>
                  <a:pt x="3777633" y="2679899"/>
                  <a:pt x="3693700" y="2671810"/>
                  <a:pt x="3670441" y="2642484"/>
                </a:cubicBezTo>
                <a:cubicBezTo>
                  <a:pt x="3719992" y="2647540"/>
                  <a:pt x="3843364" y="2620237"/>
                  <a:pt x="3996062" y="2605067"/>
                </a:cubicBezTo>
                <a:close/>
                <a:moveTo>
                  <a:pt x="3443991" y="1373753"/>
                </a:moveTo>
                <a:cubicBezTo>
                  <a:pt x="3569601" y="1369611"/>
                  <a:pt x="3697113" y="1404594"/>
                  <a:pt x="3808982" y="1505845"/>
                </a:cubicBezTo>
                <a:cubicBezTo>
                  <a:pt x="3760442" y="1576632"/>
                  <a:pt x="3761453" y="1685847"/>
                  <a:pt x="3766510" y="1714160"/>
                </a:cubicBezTo>
                <a:cubicBezTo>
                  <a:pt x="3739205" y="1705060"/>
                  <a:pt x="3695722" y="1653485"/>
                  <a:pt x="3673475" y="1626182"/>
                </a:cubicBezTo>
                <a:cubicBezTo>
                  <a:pt x="3582463" y="1677757"/>
                  <a:pt x="3486394" y="1844611"/>
                  <a:pt x="3503586" y="1940680"/>
                </a:cubicBezTo>
                <a:cubicBezTo>
                  <a:pt x="3512687" y="2019557"/>
                  <a:pt x="3455046" y="2031692"/>
                  <a:pt x="3349877" y="1900230"/>
                </a:cubicBezTo>
                <a:cubicBezTo>
                  <a:pt x="3299315" y="1936634"/>
                  <a:pt x="3250775" y="1870904"/>
                  <a:pt x="3263920" y="1778881"/>
                </a:cubicBezTo>
                <a:cubicBezTo>
                  <a:pt x="3182010" y="1864836"/>
                  <a:pt x="2961559" y="1908320"/>
                  <a:pt x="2886727" y="1881016"/>
                </a:cubicBezTo>
                <a:cubicBezTo>
                  <a:pt x="3034368" y="1838544"/>
                  <a:pt x="3254820" y="1604947"/>
                  <a:pt x="3400439" y="1585733"/>
                </a:cubicBezTo>
                <a:cubicBezTo>
                  <a:pt x="3282123" y="1528092"/>
                  <a:pt x="3076841" y="1513935"/>
                  <a:pt x="2921109" y="1605957"/>
                </a:cubicBezTo>
                <a:cubicBezTo>
                  <a:pt x="2914030" y="1610002"/>
                  <a:pt x="2906951" y="1599890"/>
                  <a:pt x="2913019" y="1594835"/>
                </a:cubicBezTo>
                <a:cubicBezTo>
                  <a:pt x="3030576" y="1496238"/>
                  <a:pt x="3234642" y="1380656"/>
                  <a:pt x="3443991" y="1373753"/>
                </a:cubicBezTo>
                <a:close/>
                <a:moveTo>
                  <a:pt x="0" y="0"/>
                </a:moveTo>
                <a:lnTo>
                  <a:pt x="115292" y="0"/>
                </a:lnTo>
                <a:lnTo>
                  <a:pt x="274676" y="0"/>
                </a:lnTo>
                <a:lnTo>
                  <a:pt x="3942724" y="0"/>
                </a:lnTo>
                <a:lnTo>
                  <a:pt x="3939432" y="53696"/>
                </a:lnTo>
                <a:cubicBezTo>
                  <a:pt x="3926286" y="139653"/>
                  <a:pt x="3890892" y="219541"/>
                  <a:pt x="3684598" y="334822"/>
                </a:cubicBezTo>
                <a:cubicBezTo>
                  <a:pt x="3918196" y="331789"/>
                  <a:pt x="3971792" y="185158"/>
                  <a:pt x="3981904" y="155833"/>
                </a:cubicBezTo>
                <a:cubicBezTo>
                  <a:pt x="4027411" y="317632"/>
                  <a:pt x="3993028" y="404599"/>
                  <a:pt x="3993028" y="404599"/>
                </a:cubicBezTo>
                <a:cubicBezTo>
                  <a:pt x="3940444" y="578533"/>
                  <a:pt x="3623924" y="771681"/>
                  <a:pt x="3433810" y="635163"/>
                </a:cubicBezTo>
                <a:cubicBezTo>
                  <a:pt x="2893805" y="156844"/>
                  <a:pt x="3099088" y="642242"/>
                  <a:pt x="2283013" y="464262"/>
                </a:cubicBezTo>
                <a:cubicBezTo>
                  <a:pt x="2277957" y="463251"/>
                  <a:pt x="2278968" y="455161"/>
                  <a:pt x="2284025" y="455161"/>
                </a:cubicBezTo>
                <a:cubicBezTo>
                  <a:pt x="2601556" y="444037"/>
                  <a:pt x="2854367" y="256957"/>
                  <a:pt x="2959536" y="115383"/>
                </a:cubicBezTo>
                <a:cubicBezTo>
                  <a:pt x="2963581" y="109315"/>
                  <a:pt x="2955491" y="101225"/>
                  <a:pt x="2949424" y="107293"/>
                </a:cubicBezTo>
                <a:cubicBezTo>
                  <a:pt x="2789647" y="273137"/>
                  <a:pt x="2362902" y="477408"/>
                  <a:pt x="1789525" y="314598"/>
                </a:cubicBezTo>
                <a:cubicBezTo>
                  <a:pt x="1719750" y="288306"/>
                  <a:pt x="1577164" y="254935"/>
                  <a:pt x="1564018" y="251900"/>
                </a:cubicBezTo>
                <a:cubicBezTo>
                  <a:pt x="1542782" y="245833"/>
                  <a:pt x="1554917" y="262013"/>
                  <a:pt x="1554917" y="262013"/>
                </a:cubicBezTo>
                <a:cubicBezTo>
                  <a:pt x="2567173" y="576510"/>
                  <a:pt x="2389194" y="907188"/>
                  <a:pt x="2389194" y="907188"/>
                </a:cubicBezTo>
                <a:cubicBezTo>
                  <a:pt x="2370992" y="796962"/>
                  <a:pt x="2292115" y="689770"/>
                  <a:pt x="2159641" y="613927"/>
                </a:cubicBezTo>
                <a:cubicBezTo>
                  <a:pt x="2258743" y="732242"/>
                  <a:pt x="2255710" y="818197"/>
                  <a:pt x="2255710" y="818197"/>
                </a:cubicBezTo>
                <a:cubicBezTo>
                  <a:pt x="2256721" y="837412"/>
                  <a:pt x="2256721" y="904154"/>
                  <a:pt x="2248631" y="897075"/>
                </a:cubicBezTo>
                <a:cubicBezTo>
                  <a:pt x="2238518" y="886963"/>
                  <a:pt x="2210203" y="755501"/>
                  <a:pt x="2071663" y="706960"/>
                </a:cubicBezTo>
                <a:cubicBezTo>
                  <a:pt x="2049416" y="701905"/>
                  <a:pt x="2063573" y="718085"/>
                  <a:pt x="2063573" y="718085"/>
                </a:cubicBezTo>
                <a:cubicBezTo>
                  <a:pt x="2150540" y="841456"/>
                  <a:pt x="2086831" y="984043"/>
                  <a:pt x="1981662" y="1090223"/>
                </a:cubicBezTo>
                <a:cubicBezTo>
                  <a:pt x="1992786" y="1084155"/>
                  <a:pt x="2003909" y="1077077"/>
                  <a:pt x="2015034" y="1068987"/>
                </a:cubicBezTo>
                <a:cubicBezTo>
                  <a:pt x="2088854" y="1009323"/>
                  <a:pt x="2150540" y="961794"/>
                  <a:pt x="2152563" y="876851"/>
                </a:cubicBezTo>
                <a:cubicBezTo>
                  <a:pt x="2152563" y="848535"/>
                  <a:pt x="2189978" y="899097"/>
                  <a:pt x="2193013" y="935503"/>
                </a:cubicBezTo>
                <a:cubicBezTo>
                  <a:pt x="2190990" y="1046740"/>
                  <a:pt x="2126271" y="1094268"/>
                  <a:pt x="2042337" y="1153931"/>
                </a:cubicBezTo>
                <a:cubicBezTo>
                  <a:pt x="1941212" y="1225730"/>
                  <a:pt x="1609524" y="1394608"/>
                  <a:pt x="1195925" y="1315731"/>
                </a:cubicBezTo>
                <a:cubicBezTo>
                  <a:pt x="1484130" y="1399664"/>
                  <a:pt x="1645929" y="1362248"/>
                  <a:pt x="1759188" y="1329888"/>
                </a:cubicBezTo>
                <a:cubicBezTo>
                  <a:pt x="1763233" y="1328876"/>
                  <a:pt x="1766267" y="1334944"/>
                  <a:pt x="1762222" y="1336967"/>
                </a:cubicBezTo>
                <a:cubicBezTo>
                  <a:pt x="1691435" y="1385506"/>
                  <a:pt x="1611546" y="1409776"/>
                  <a:pt x="1303117" y="1458316"/>
                </a:cubicBezTo>
                <a:cubicBezTo>
                  <a:pt x="1585254" y="1480563"/>
                  <a:pt x="1740986" y="1459328"/>
                  <a:pt x="1879527" y="1385506"/>
                </a:cubicBezTo>
                <a:cubicBezTo>
                  <a:pt x="1882560" y="1383484"/>
                  <a:pt x="1885594" y="1387529"/>
                  <a:pt x="1882560" y="1389551"/>
                </a:cubicBezTo>
                <a:cubicBezTo>
                  <a:pt x="1799638" y="1452248"/>
                  <a:pt x="1517501" y="1619104"/>
                  <a:pt x="1158509" y="1608992"/>
                </a:cubicBezTo>
                <a:cubicBezTo>
                  <a:pt x="1213116" y="1658542"/>
                  <a:pt x="1464916" y="1649442"/>
                  <a:pt x="1500309" y="1648430"/>
                </a:cubicBezTo>
                <a:cubicBezTo>
                  <a:pt x="1502332" y="1648430"/>
                  <a:pt x="1503344" y="1650453"/>
                  <a:pt x="1502332" y="1651464"/>
                </a:cubicBezTo>
                <a:cubicBezTo>
                  <a:pt x="1450759" y="1717194"/>
                  <a:pt x="1323342" y="1726296"/>
                  <a:pt x="1323342" y="1726296"/>
                </a:cubicBezTo>
                <a:cubicBezTo>
                  <a:pt x="1347612" y="1731352"/>
                  <a:pt x="1368848" y="1736409"/>
                  <a:pt x="1387050" y="1741465"/>
                </a:cubicBezTo>
                <a:cubicBezTo>
                  <a:pt x="1405252" y="1745509"/>
                  <a:pt x="1424467" y="1748544"/>
                  <a:pt x="1442669" y="1750566"/>
                </a:cubicBezTo>
                <a:cubicBezTo>
                  <a:pt x="1624693" y="1761689"/>
                  <a:pt x="1816830" y="1717194"/>
                  <a:pt x="1983684" y="1635284"/>
                </a:cubicBezTo>
                <a:cubicBezTo>
                  <a:pt x="1989752" y="1632250"/>
                  <a:pt x="2041326" y="1604947"/>
                  <a:pt x="2041326" y="1604947"/>
                </a:cubicBezTo>
                <a:cubicBezTo>
                  <a:pt x="2046382" y="1641352"/>
                  <a:pt x="2021101" y="1692925"/>
                  <a:pt x="1993797" y="1723262"/>
                </a:cubicBezTo>
                <a:cubicBezTo>
                  <a:pt x="1962449" y="1757644"/>
                  <a:pt x="1921999" y="1780903"/>
                  <a:pt x="1881549" y="1801128"/>
                </a:cubicBezTo>
                <a:cubicBezTo>
                  <a:pt x="1892672" y="1818319"/>
                  <a:pt x="1875482" y="1856746"/>
                  <a:pt x="1868403" y="1865847"/>
                </a:cubicBezTo>
                <a:cubicBezTo>
                  <a:pt x="1612558" y="2185401"/>
                  <a:pt x="1001766" y="1993265"/>
                  <a:pt x="1001766" y="1993265"/>
                </a:cubicBezTo>
                <a:cubicBezTo>
                  <a:pt x="1001766" y="1993265"/>
                  <a:pt x="1000754" y="1993265"/>
                  <a:pt x="999744" y="1993265"/>
                </a:cubicBezTo>
                <a:cubicBezTo>
                  <a:pt x="1145363" y="2093377"/>
                  <a:pt x="1362780" y="2123715"/>
                  <a:pt x="1477051" y="2115625"/>
                </a:cubicBezTo>
                <a:cubicBezTo>
                  <a:pt x="1479074" y="2115625"/>
                  <a:pt x="1480085" y="2117648"/>
                  <a:pt x="1478062" y="2118658"/>
                </a:cubicBezTo>
                <a:cubicBezTo>
                  <a:pt x="1447725" y="2137873"/>
                  <a:pt x="1347612" y="2158097"/>
                  <a:pt x="1337500" y="2160120"/>
                </a:cubicBezTo>
                <a:cubicBezTo>
                  <a:pt x="1571097" y="2180345"/>
                  <a:pt x="1753121" y="2096412"/>
                  <a:pt x="1830987" y="2044838"/>
                </a:cubicBezTo>
                <a:cubicBezTo>
                  <a:pt x="1837055" y="2040793"/>
                  <a:pt x="1845144" y="2048883"/>
                  <a:pt x="1840088" y="2054950"/>
                </a:cubicBezTo>
                <a:cubicBezTo>
                  <a:pt x="1765256" y="2154052"/>
                  <a:pt x="1717728" y="2182367"/>
                  <a:pt x="1610536" y="2209670"/>
                </a:cubicBezTo>
                <a:cubicBezTo>
                  <a:pt x="1399185" y="2261244"/>
                  <a:pt x="1159521" y="2246076"/>
                  <a:pt x="970417" y="2143940"/>
                </a:cubicBezTo>
                <a:cubicBezTo>
                  <a:pt x="1170644" y="2526190"/>
                  <a:pt x="1447725" y="2465516"/>
                  <a:pt x="1531659" y="2446302"/>
                </a:cubicBezTo>
                <a:cubicBezTo>
                  <a:pt x="1427500" y="2605067"/>
                  <a:pt x="1220195" y="2650574"/>
                  <a:pt x="1040194" y="2520123"/>
                </a:cubicBezTo>
                <a:cubicBezTo>
                  <a:pt x="1030081" y="2513044"/>
                  <a:pt x="1021991" y="2504955"/>
                  <a:pt x="1012890" y="2497875"/>
                </a:cubicBezTo>
                <a:cubicBezTo>
                  <a:pt x="890529" y="2709226"/>
                  <a:pt x="464795" y="2786080"/>
                  <a:pt x="585134" y="2905408"/>
                </a:cubicBezTo>
                <a:cubicBezTo>
                  <a:pt x="1526602" y="3840809"/>
                  <a:pt x="2443801" y="4164407"/>
                  <a:pt x="2443801" y="4164407"/>
                </a:cubicBezTo>
                <a:cubicBezTo>
                  <a:pt x="2521667" y="4282217"/>
                  <a:pt x="2602820" y="4452359"/>
                  <a:pt x="2680749" y="4641304"/>
                </a:cubicBezTo>
                <a:lnTo>
                  <a:pt x="2704586" y="4702819"/>
                </a:lnTo>
                <a:lnTo>
                  <a:pt x="274676" y="4702819"/>
                </a:lnTo>
                <a:lnTo>
                  <a:pt x="115292" y="4702819"/>
                </a:lnTo>
                <a:lnTo>
                  <a:pt x="0" y="4702819"/>
                </a:lnTo>
                <a:close/>
              </a:path>
            </a:pathLst>
          </a:custGeom>
          <a:solidFill>
            <a:srgbClr val="DAE5EA"/>
          </a:solidFill>
          <a:ln w="9176" cap="flat">
            <a:noFill/>
            <a:prstDash val="solid"/>
            <a:miter/>
          </a:ln>
        </p:spPr>
        <p:txBody>
          <a:bodyPr rtlCol="0" anchor="ctr"/>
          <a:lstStyle/>
          <a:p>
            <a:endParaRPr lang="de-DE" sz="135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6A72F4E-48F4-48C4-AAF5-77358A958D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54279" y="2268082"/>
            <a:ext cx="4401108" cy="1070009"/>
          </a:xfrm>
        </p:spPr>
        <p:txBody>
          <a:bodyPr lIns="0" tIns="0" rIns="0" bIns="0" anchor="b">
            <a:noAutofit/>
          </a:bodyPr>
          <a:lstStyle>
            <a:lvl1pPr algn="l"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Titelfolie (bearbeiten)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D0E50F-2245-4DD1-8901-55D904703F4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4279" y="3494160"/>
            <a:ext cx="4401108" cy="604640"/>
          </a:xfr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(bearbeiten)</a:t>
            </a:r>
          </a:p>
        </p:txBody>
      </p:sp>
      <p:sp>
        <p:nvSpPr>
          <p:cNvPr id="25" name="Bildplatzhalter 4">
            <a:extLst>
              <a:ext uri="{FF2B5EF4-FFF2-40B4-BE49-F238E27FC236}">
                <a16:creationId xmlns:a16="http://schemas.microsoft.com/office/drawing/2014/main" id="{E5E24761-2865-1D40-A92D-0F05793A170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708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2" name="Bildplatzhalter 4">
            <a:extLst>
              <a:ext uri="{FF2B5EF4-FFF2-40B4-BE49-F238E27FC236}">
                <a16:creationId xmlns:a16="http://schemas.microsoft.com/office/drawing/2014/main" id="{6E2E5415-7F1B-EA4C-9A01-5E1F75F863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54279" y="4151976"/>
            <a:ext cx="1528762" cy="582612"/>
          </a:xfrm>
          <a:noFill/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3" name="Bildplatzhalter 4">
            <a:extLst>
              <a:ext uri="{FF2B5EF4-FFF2-40B4-BE49-F238E27FC236}">
                <a16:creationId xmlns:a16="http://schemas.microsoft.com/office/drawing/2014/main" id="{1D6B60F0-E3D6-3343-A074-965788DB847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74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315524F6-B2F6-E24E-91FE-A7BE6CEF8BB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288" y="4459481"/>
            <a:ext cx="2057400" cy="274183"/>
          </a:xfrm>
        </p:spPr>
        <p:txBody>
          <a:bodyPr/>
          <a:lstStyle>
            <a:lvl1pPr marL="0" indent="0">
              <a:buNone/>
              <a:defRPr sz="135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Datum (bearbeiten)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A425B306-16F6-4C29-8992-E140A55CF6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01" y="440816"/>
            <a:ext cx="8534387" cy="875437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1B055237-C479-4EBA-9F48-D0C981CE0E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216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B91DF-85D8-463B-87B4-AC49FF3D80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Inhalt (groß) (bearbeiten)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F6D937-F931-4295-B1B7-42BB8F3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28BE-335D-4B57-A559-B7210FE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BFE84D2-D951-43C8-81B8-BCF2BCBCC3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1550" y="1545752"/>
            <a:ext cx="8101012" cy="3311525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73F9E275-8222-594E-AE4A-5DC2C6FC95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24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3325410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(ohne Untertit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D2D15A-E19B-4725-AC01-F52639F085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Zwei Inhalte ohne Untertitel (bearbeiten)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8FDF4B-5FA2-4BE9-91FF-2874E76F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2C360C-95DE-4762-ABD3-B6787C410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B557236-B6F1-4EF1-92AD-2624537923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550" y="1422399"/>
            <a:ext cx="3941762" cy="3424238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D9B5E02-9A16-49B4-9355-BE71C0D665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79950" y="1422400"/>
            <a:ext cx="3943350" cy="3424238"/>
          </a:xfrm>
        </p:spPr>
        <p:txBody>
          <a:bodyPr/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</p:spTree>
    <p:extLst>
      <p:ext uri="{BB962C8B-B14F-4D97-AF65-F5344CB8AC3E}">
        <p14:creationId xmlns:p14="http://schemas.microsoft.com/office/powerpoint/2010/main" val="3383617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 userDrawn="1">
          <p15:clr>
            <a:srgbClr val="FBAE40"/>
          </p15:clr>
        </p15:guide>
        <p15:guide id="2" pos="294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D2D15A-E19B-4725-AC01-F52639F085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tIns="0"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Zwei Inhalte (bearbeiten)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8FDF4B-5FA2-4BE9-91FF-2874E76F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2C360C-95DE-4762-ABD3-B6787C410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B1E48B2-9056-46C9-8170-057A7DDAE8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1550" y="1422399"/>
            <a:ext cx="3941762" cy="3492500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3C9A547D-69C2-4513-9E4D-7F7C15B98C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79950" y="1422400"/>
            <a:ext cx="3937000" cy="3492500"/>
          </a:xfrm>
        </p:spPr>
        <p:txBody>
          <a:bodyPr/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DAA57B84-07F8-564B-8DEA-600525150D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288" y="1089025"/>
            <a:ext cx="3937000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09F477F5-428F-6D4A-B1D1-1A175E027E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86300" y="1089025"/>
            <a:ext cx="3937000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246573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 userDrawn="1">
          <p15:clr>
            <a:srgbClr val="FBAE40"/>
          </p15:clr>
        </p15:guide>
        <p15:guide id="2" pos="294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1B86FA-3D14-41C0-ACAC-6E7B70336D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Diagramme (bearbeiten)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0BA41F9-75EC-4CB8-BD53-566512502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A52C21-7FA6-4626-B212-C78D01574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B0FFFB7A-A86B-49FF-8A42-D51942986D7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22288" y="1422400"/>
            <a:ext cx="8100219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smtClean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de-DE"/>
            </a:lvl5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8E2B6C4B-5F28-AC4F-80E0-2631991988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17646437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74">
          <p15:clr>
            <a:srgbClr val="FBAE40"/>
          </p15:clr>
        </p15:guide>
        <p15:guide id="2" pos="379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n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1B86FA-3D14-41C0-ACAC-6E7B70336D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Tabellen 1 (bearbeiten)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0BA41F9-75EC-4CB8-BD53-566512502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A52C21-7FA6-4626-B212-C78D01574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C0C6EB1C-18E9-44D2-B97A-2055909E56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0913" y="1422400"/>
            <a:ext cx="2590799" cy="3492500"/>
          </a:xfrm>
        </p:spPr>
        <p:txBody>
          <a:bodyPr/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B0FFFB7A-A86B-49FF-8A42-D51942986D72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22288" y="1422400"/>
            <a:ext cx="5310187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smtClean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de-DE"/>
            </a:lvl5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51B80552-8C75-CA4C-8B5A-9B2EBBE4E74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2230283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74" userDrawn="1">
          <p15:clr>
            <a:srgbClr val="FBAE40"/>
          </p15:clr>
        </p15:guide>
        <p15:guide id="2" pos="3799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n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1B86FA-3D14-41C0-ACAC-6E7B70336D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Tabellen 2 (bearbeiten)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0BA41F9-75EC-4CB8-BD53-566512502F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A52C21-7FA6-4626-B212-C78D01574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D4ED614B-D2A2-4F44-8C55-EA89904996C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1550" y="1422399"/>
            <a:ext cx="2590800" cy="3492500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78E908BC-1AEE-469A-8B07-24C581B6328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311525" y="1422400"/>
            <a:ext cx="5310188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smtClean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  <a:lvl2pPr>
              <a:defRPr lang="de-DE" smtClean="0"/>
            </a:lvl2pPr>
            <a:lvl3pPr>
              <a:defRPr lang="de-DE" smtClean="0"/>
            </a:lvl3pPr>
            <a:lvl4pPr>
              <a:defRPr lang="de-DE" smtClean="0"/>
            </a:lvl4pPr>
            <a:lvl5pPr>
              <a:defRPr lang="de-DE"/>
            </a:lvl5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09B5CE0C-F0E5-4A46-8E54-A8BEBF3528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3161278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1961" userDrawn="1">
          <p15:clr>
            <a:srgbClr val="FBAE40"/>
          </p15:clr>
        </p15:guide>
        <p15:guide id="3" pos="2086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D2D15A-E19B-4725-AC01-F52639F085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Vier Inhalte (bearbeiten)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8FDF4B-5FA2-4BE9-91FF-2874E76F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2C360C-95DE-4762-ABD3-B6787C410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0FDB2AAA-C98E-4D27-9188-E7E5DBFF097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288" y="1422400"/>
            <a:ext cx="3941762" cy="1638300"/>
          </a:xfrm>
        </p:spPr>
        <p:txBody>
          <a:bodyPr/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5823B8EE-EC69-45B2-BAC9-1BCA4FBF1E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79950" y="1422400"/>
            <a:ext cx="3941763" cy="1638300"/>
          </a:xfrm>
        </p:spPr>
        <p:txBody>
          <a:bodyPr/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640510EC-0518-429F-B934-724E542AEE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2288" y="3187700"/>
            <a:ext cx="3941762" cy="1638300"/>
          </a:xfrm>
        </p:spPr>
        <p:txBody>
          <a:bodyPr/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</a:t>
            </a:r>
          </a:p>
        </p:txBody>
      </p:sp>
      <p:sp>
        <p:nvSpPr>
          <p:cNvPr id="22" name="Textplatzhalter 21">
            <a:extLst>
              <a:ext uri="{FF2B5EF4-FFF2-40B4-BE49-F238E27FC236}">
                <a16:creationId xmlns:a16="http://schemas.microsoft.com/office/drawing/2014/main" id="{2C5C7A3E-AD9D-494E-9656-60D17A2D3D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79950" y="3187701"/>
            <a:ext cx="3943350" cy="1638300"/>
          </a:xfrm>
        </p:spPr>
        <p:txBody>
          <a:bodyPr/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8F97F85F-5214-3C4D-AECA-FAB96CDFB6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3869609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 userDrawn="1">
          <p15:clr>
            <a:srgbClr val="FBAE40"/>
          </p15:clr>
        </p15:guide>
        <p15:guide id="2" pos="2948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B91DF-85D8-463B-87B4-AC49FF3D80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Viel Text (bearbeiten)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F6D937-F931-4295-B1B7-42BB8F3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28BE-335D-4B57-A559-B7210FE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86BE7D15-C3F6-44ED-81D4-5CA3DF1394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2288" y="1422400"/>
            <a:ext cx="3941762" cy="3492500"/>
          </a:xfrm>
        </p:spPr>
        <p:txBody>
          <a:bodyPr/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A225A19B-F9D6-496E-93F0-23086F37CD5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79950" y="1422400"/>
            <a:ext cx="3943350" cy="3492500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9BCD487A-0F7D-A741-B766-3DC58765EA0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2112603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 userDrawn="1">
          <p15:clr>
            <a:srgbClr val="FBAE40"/>
          </p15:clr>
        </p15:guide>
        <p15:guide id="2" pos="294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+ Heinekop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A8B718B6-0A12-456A-A2B2-DDCE96D85C32}"/>
              </a:ext>
            </a:extLst>
          </p:cNvPr>
          <p:cNvGrpSpPr/>
          <p:nvPr userDrawn="1"/>
        </p:nvGrpSpPr>
        <p:grpSpPr>
          <a:xfrm>
            <a:off x="-4877" y="4950860"/>
            <a:ext cx="9148877" cy="198120"/>
            <a:chOff x="-4877" y="4950860"/>
            <a:chExt cx="9148877" cy="198120"/>
          </a:xfrm>
        </p:grpSpPr>
        <p:sp>
          <p:nvSpPr>
            <p:cNvPr id="54" name="bk object 18">
              <a:extLst>
                <a:ext uri="{FF2B5EF4-FFF2-40B4-BE49-F238E27FC236}">
                  <a16:creationId xmlns:a16="http://schemas.microsoft.com/office/drawing/2014/main" id="{AA03ADD9-BB66-4FBA-AA38-A477A97E7E8A}"/>
                </a:ext>
              </a:extLst>
            </p:cNvPr>
            <p:cNvSpPr/>
            <p:nvPr userDrawn="1"/>
          </p:nvSpPr>
          <p:spPr>
            <a:xfrm>
              <a:off x="-4877" y="4950860"/>
              <a:ext cx="484937" cy="198120"/>
            </a:xfrm>
            <a:custGeom>
              <a:avLst/>
              <a:gdLst/>
              <a:ahLst/>
              <a:cxnLst/>
              <a:rect l="l" t="t" r="r" b="b"/>
              <a:pathLst>
                <a:path w="9144000" h="198120">
                  <a:moveTo>
                    <a:pt x="0" y="197993"/>
                  </a:moveTo>
                  <a:lnTo>
                    <a:pt x="9144000" y="197993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97993"/>
                  </a:lnTo>
                  <a:close/>
                </a:path>
              </a:pathLst>
            </a:custGeom>
            <a:solidFill>
              <a:schemeClr val="tx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bk object 18">
              <a:extLst>
                <a:ext uri="{FF2B5EF4-FFF2-40B4-BE49-F238E27FC236}">
                  <a16:creationId xmlns:a16="http://schemas.microsoft.com/office/drawing/2014/main" id="{483C21C1-427D-47E5-8D0D-E9E03790F6E3}"/>
                </a:ext>
              </a:extLst>
            </p:cNvPr>
            <p:cNvSpPr/>
            <p:nvPr userDrawn="1"/>
          </p:nvSpPr>
          <p:spPr>
            <a:xfrm>
              <a:off x="522288" y="4950860"/>
              <a:ext cx="8621712" cy="198120"/>
            </a:xfrm>
            <a:custGeom>
              <a:avLst/>
              <a:gdLst/>
              <a:ahLst/>
              <a:cxnLst/>
              <a:rect l="l" t="t" r="r" b="b"/>
              <a:pathLst>
                <a:path w="9144000" h="198120">
                  <a:moveTo>
                    <a:pt x="0" y="197993"/>
                  </a:moveTo>
                  <a:lnTo>
                    <a:pt x="9144000" y="197993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97993"/>
                  </a:lnTo>
                  <a:close/>
                </a:path>
              </a:pathLst>
            </a:custGeom>
            <a:solidFill>
              <a:schemeClr val="tx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Holder 3">
              <a:extLst>
                <a:ext uri="{FF2B5EF4-FFF2-40B4-BE49-F238E27FC236}">
                  <a16:creationId xmlns:a16="http://schemas.microsoft.com/office/drawing/2014/main" id="{E224A6C7-1F26-4748-BB34-5F7E18EFB33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194726" y="4966101"/>
              <a:ext cx="449579" cy="167639"/>
            </a:xfrm>
            <a:prstGeom prst="rect">
              <a:avLst/>
            </a:prstGeom>
          </p:spPr>
          <p:txBody>
            <a:bodyPr lIns="0" tIns="0" rIns="0" bIns="0" anchor="ctr"/>
            <a:lstStyle>
              <a:defPPr>
                <a:defRPr lang="de-DE"/>
              </a:defPPr>
              <a:lvl1pPr marL="0" algn="l" defTabSz="686074" rtl="0" eaLnBrk="1" latinLnBrk="0" hangingPunct="1">
                <a:defRPr sz="1000" b="1" i="0" kern="1200">
                  <a:solidFill>
                    <a:schemeClr val="bg1"/>
                  </a:solidFill>
                  <a:latin typeface="Arial"/>
                  <a:ea typeface="+mn-ea"/>
                  <a:cs typeface="Arial"/>
                </a:defRPr>
              </a:lvl1pPr>
              <a:lvl2pPr marL="343037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6074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9111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2149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5186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8223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1260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4297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700">
                <a:spcBef>
                  <a:spcPts val="5"/>
                </a:spcBef>
              </a:pPr>
              <a:r>
                <a:rPr lang="de-DE" spc="10" dirty="0"/>
                <a:t>hhu.de</a:t>
              </a:r>
            </a:p>
          </p:txBody>
        </p:sp>
      </p:grpSp>
      <p:grpSp>
        <p:nvGrpSpPr>
          <p:cNvPr id="16" name="Grafik 9">
            <a:extLst>
              <a:ext uri="{FF2B5EF4-FFF2-40B4-BE49-F238E27FC236}">
                <a16:creationId xmlns:a16="http://schemas.microsoft.com/office/drawing/2014/main" id="{FDF40BED-CE41-4F2B-9008-0CAE3088D83B}"/>
              </a:ext>
            </a:extLst>
          </p:cNvPr>
          <p:cNvGrpSpPr/>
          <p:nvPr userDrawn="1"/>
        </p:nvGrpSpPr>
        <p:grpSpPr>
          <a:xfrm>
            <a:off x="7741437" y="394294"/>
            <a:ext cx="1049330" cy="621121"/>
            <a:chOff x="10321916" y="525077"/>
            <a:chExt cx="1399106" cy="827140"/>
          </a:xfrm>
          <a:solidFill>
            <a:schemeClr val="accent1"/>
          </a:solidFill>
        </p:grpSpPr>
        <p:grpSp>
          <p:nvGrpSpPr>
            <p:cNvPr id="17" name="Grafik 9">
              <a:extLst>
                <a:ext uri="{FF2B5EF4-FFF2-40B4-BE49-F238E27FC236}">
                  <a16:creationId xmlns:a16="http://schemas.microsoft.com/office/drawing/2014/main" id="{0B49B38F-6A41-4759-B72C-5F216A133318}"/>
                </a:ext>
              </a:extLst>
            </p:cNvPr>
            <p:cNvGrpSpPr/>
            <p:nvPr/>
          </p:nvGrpSpPr>
          <p:grpSpPr>
            <a:xfrm>
              <a:off x="10321916" y="525077"/>
              <a:ext cx="1179212" cy="575107"/>
              <a:chOff x="10321916" y="525077"/>
              <a:chExt cx="1179212" cy="575107"/>
            </a:xfrm>
            <a:solidFill>
              <a:schemeClr val="accent1"/>
            </a:solidFill>
          </p:grpSpPr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CBFECEB3-E5D0-4A80-BB99-C9B0C0773EAA}"/>
                  </a:ext>
                </a:extLst>
              </p:cNvPr>
              <p:cNvSpPr/>
              <p:nvPr/>
            </p:nvSpPr>
            <p:spPr>
              <a:xfrm>
                <a:off x="11143981" y="639857"/>
                <a:ext cx="357630" cy="357630"/>
              </a:xfrm>
              <a:custGeom>
                <a:avLst/>
                <a:gdLst>
                  <a:gd name="connsiteX0" fmla="*/ 358113 w 357629"/>
                  <a:gd name="connsiteY0" fmla="*/ 0 h 357629"/>
                  <a:gd name="connsiteX1" fmla="*/ 358113 w 357629"/>
                  <a:gd name="connsiteY1" fmla="*/ 179540 h 357629"/>
                  <a:gd name="connsiteX2" fmla="*/ 179057 w 357629"/>
                  <a:gd name="connsiteY2" fmla="*/ 359080 h 357629"/>
                  <a:gd name="connsiteX3" fmla="*/ 0 w 357629"/>
                  <a:gd name="connsiteY3" fmla="*/ 179540 h 357629"/>
                  <a:gd name="connsiteX4" fmla="*/ 0 w 357629"/>
                  <a:gd name="connsiteY4" fmla="*/ 0 h 357629"/>
                  <a:gd name="connsiteX5" fmla="*/ 90857 w 357629"/>
                  <a:gd name="connsiteY5" fmla="*/ 0 h 357629"/>
                  <a:gd name="connsiteX6" fmla="*/ 90857 w 357629"/>
                  <a:gd name="connsiteY6" fmla="*/ 171807 h 357629"/>
                  <a:gd name="connsiteX7" fmla="*/ 179057 w 357629"/>
                  <a:gd name="connsiteY7" fmla="*/ 265323 h 357629"/>
                  <a:gd name="connsiteX8" fmla="*/ 267256 w 357629"/>
                  <a:gd name="connsiteY8" fmla="*/ 171807 h 357629"/>
                  <a:gd name="connsiteX9" fmla="*/ 267256 w 357629"/>
                  <a:gd name="connsiteY9" fmla="*/ 0 h 357629"/>
                  <a:gd name="connsiteX10" fmla="*/ 358113 w 357629"/>
                  <a:gd name="connsiteY10" fmla="*/ 0 h 35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7629" h="357629">
                    <a:moveTo>
                      <a:pt x="358113" y="0"/>
                    </a:moveTo>
                    <a:lnTo>
                      <a:pt x="358113" y="179540"/>
                    </a:lnTo>
                    <a:cubicBezTo>
                      <a:pt x="358113" y="286587"/>
                      <a:pt x="277888" y="359080"/>
                      <a:pt x="179057" y="359080"/>
                    </a:cubicBezTo>
                    <a:cubicBezTo>
                      <a:pt x="80225" y="359080"/>
                      <a:pt x="0" y="286587"/>
                      <a:pt x="0" y="179540"/>
                    </a:cubicBezTo>
                    <a:cubicBezTo>
                      <a:pt x="0" y="164075"/>
                      <a:pt x="0" y="0"/>
                      <a:pt x="0" y="0"/>
                    </a:cubicBezTo>
                    <a:lnTo>
                      <a:pt x="90857" y="0"/>
                    </a:lnTo>
                    <a:cubicBezTo>
                      <a:pt x="90857" y="32622"/>
                      <a:pt x="90857" y="165041"/>
                      <a:pt x="90857" y="171807"/>
                    </a:cubicBezTo>
                    <a:cubicBezTo>
                      <a:pt x="90857" y="227385"/>
                      <a:pt x="130487" y="265323"/>
                      <a:pt x="179057" y="265323"/>
                    </a:cubicBezTo>
                    <a:cubicBezTo>
                      <a:pt x="227868" y="265323"/>
                      <a:pt x="267256" y="227385"/>
                      <a:pt x="267256" y="171807"/>
                    </a:cubicBezTo>
                    <a:lnTo>
                      <a:pt x="267256" y="0"/>
                    </a:lnTo>
                    <a:lnTo>
                      <a:pt x="358113" y="0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205BBD97-9903-40A9-8B6F-28C8A15C6553}"/>
                  </a:ext>
                </a:extLst>
              </p:cNvPr>
              <p:cNvSpPr/>
              <p:nvPr/>
            </p:nvSpPr>
            <p:spPr>
              <a:xfrm>
                <a:off x="10321916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601EB764-A17E-450D-B58A-6703C97C9CE9}"/>
                  </a:ext>
                </a:extLst>
              </p:cNvPr>
              <p:cNvSpPr/>
              <p:nvPr/>
            </p:nvSpPr>
            <p:spPr>
              <a:xfrm>
                <a:off x="10734399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82DD2E94-DB4B-4BD8-BFDB-FDFAA8C69EA1}"/>
                  </a:ext>
                </a:extLst>
              </p:cNvPr>
              <p:cNvSpPr/>
              <p:nvPr/>
            </p:nvSpPr>
            <p:spPr>
              <a:xfrm>
                <a:off x="104640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832D3428-693C-4D74-94D9-E68B7A16B041}"/>
                  </a:ext>
                </a:extLst>
              </p:cNvPr>
              <p:cNvSpPr/>
              <p:nvPr/>
            </p:nvSpPr>
            <p:spPr>
              <a:xfrm>
                <a:off x="10610678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0E083E88-01F2-4468-BC37-D107C47234B4}"/>
                  </a:ext>
                </a:extLst>
              </p:cNvPr>
              <p:cNvSpPr/>
              <p:nvPr/>
            </p:nvSpPr>
            <p:spPr>
              <a:xfrm>
                <a:off x="109497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324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CE077675-12C0-483D-8266-8C564517BD07}"/>
                </a:ext>
              </a:extLst>
            </p:cNvPr>
            <p:cNvSpPr/>
            <p:nvPr/>
          </p:nvSpPr>
          <p:spPr>
            <a:xfrm>
              <a:off x="10322158" y="1089069"/>
              <a:ext cx="57994" cy="77325"/>
            </a:xfrm>
            <a:custGeom>
              <a:avLst/>
              <a:gdLst>
                <a:gd name="connsiteX0" fmla="*/ 49053 w 57994"/>
                <a:gd name="connsiteY0" fmla="*/ 0 h 77325"/>
                <a:gd name="connsiteX1" fmla="*/ 49053 w 57994"/>
                <a:gd name="connsiteY1" fmla="*/ 34071 h 77325"/>
                <a:gd name="connsiteX2" fmla="*/ 10149 w 57994"/>
                <a:gd name="connsiteY2" fmla="*/ 34071 h 77325"/>
                <a:gd name="connsiteX3" fmla="*/ 10149 w 57994"/>
                <a:gd name="connsiteY3" fmla="*/ 0 h 77325"/>
                <a:gd name="connsiteX4" fmla="*/ 0 w 57994"/>
                <a:gd name="connsiteY4" fmla="*/ 0 h 77325"/>
                <a:gd name="connsiteX5" fmla="*/ 0 w 57994"/>
                <a:gd name="connsiteY5" fmla="*/ 78292 h 77325"/>
                <a:gd name="connsiteX6" fmla="*/ 10149 w 57994"/>
                <a:gd name="connsiteY6" fmla="*/ 78292 h 77325"/>
                <a:gd name="connsiteX7" fmla="*/ 10149 w 57994"/>
                <a:gd name="connsiteY7" fmla="*/ 40837 h 77325"/>
                <a:gd name="connsiteX8" fmla="*/ 49053 w 57994"/>
                <a:gd name="connsiteY8" fmla="*/ 40837 h 77325"/>
                <a:gd name="connsiteX9" fmla="*/ 49053 w 57994"/>
                <a:gd name="connsiteY9" fmla="*/ 78292 h 77325"/>
                <a:gd name="connsiteX10" fmla="*/ 58961 w 57994"/>
                <a:gd name="connsiteY10" fmla="*/ 78292 h 77325"/>
                <a:gd name="connsiteX11" fmla="*/ 58961 w 57994"/>
                <a:gd name="connsiteY11" fmla="*/ 0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49053" y="0"/>
                  </a:moveTo>
                  <a:lnTo>
                    <a:pt x="49053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lnTo>
                    <a:pt x="10149" y="78292"/>
                  </a:lnTo>
                  <a:lnTo>
                    <a:pt x="10149" y="40837"/>
                  </a:lnTo>
                  <a:lnTo>
                    <a:pt x="49053" y="40837"/>
                  </a:lnTo>
                  <a:lnTo>
                    <a:pt x="49053" y="78292"/>
                  </a:lnTo>
                  <a:lnTo>
                    <a:pt x="58961" y="78292"/>
                  </a:lnTo>
                  <a:lnTo>
                    <a:pt x="58961" y="0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FF4BAE46-A2AC-42A1-814E-CFCC32BEF113}"/>
                </a:ext>
              </a:extLst>
            </p:cNvPr>
            <p:cNvSpPr/>
            <p:nvPr/>
          </p:nvSpPr>
          <p:spPr>
            <a:xfrm>
              <a:off x="10399483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6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9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6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10149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A46A2275-819B-4DE9-965C-8B94B846FB54}"/>
                </a:ext>
              </a:extLst>
            </p:cNvPr>
            <p:cNvSpPr/>
            <p:nvPr/>
          </p:nvSpPr>
          <p:spPr>
            <a:xfrm>
              <a:off x="104654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21" name="Grafik 9">
              <a:extLst>
                <a:ext uri="{FF2B5EF4-FFF2-40B4-BE49-F238E27FC236}">
                  <a16:creationId xmlns:a16="http://schemas.microsoft.com/office/drawing/2014/main" id="{E34EB2FE-23B4-47AC-B2B7-CDB4683102DA}"/>
                </a:ext>
              </a:extLst>
            </p:cNvPr>
            <p:cNvGrpSpPr/>
            <p:nvPr/>
          </p:nvGrpSpPr>
          <p:grpSpPr>
            <a:xfrm>
              <a:off x="10496140" y="1110575"/>
              <a:ext cx="101490" cy="55578"/>
              <a:chOff x="10496140" y="1110575"/>
              <a:chExt cx="101490" cy="55578"/>
            </a:xfrm>
            <a:solidFill>
              <a:srgbClr val="000000"/>
            </a:solidFill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FD23CBD4-1BEB-423E-8DC2-39059E53AA13}"/>
                  </a:ext>
                </a:extLst>
              </p:cNvPr>
              <p:cNvSpPr/>
              <p:nvPr/>
            </p:nvSpPr>
            <p:spPr>
              <a:xfrm>
                <a:off x="104961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2C65A015-E440-4675-B7F3-555C1D4FBF52}"/>
                  </a:ext>
                </a:extLst>
              </p:cNvPr>
              <p:cNvSpPr/>
              <p:nvPr/>
            </p:nvSpPr>
            <p:spPr>
              <a:xfrm>
                <a:off x="10562833" y="1110816"/>
                <a:ext cx="33830" cy="55578"/>
              </a:xfrm>
              <a:custGeom>
                <a:avLst/>
                <a:gdLst>
                  <a:gd name="connsiteX0" fmla="*/ 1208 w 33829"/>
                  <a:gd name="connsiteY0" fmla="*/ 56544 h 55577"/>
                  <a:gd name="connsiteX1" fmla="*/ 10632 w 33829"/>
                  <a:gd name="connsiteY1" fmla="*/ 56544 h 55577"/>
                  <a:gd name="connsiteX2" fmla="*/ 10632 w 33829"/>
                  <a:gd name="connsiteY2" fmla="*/ 29964 h 55577"/>
                  <a:gd name="connsiteX3" fmla="*/ 10874 w 33829"/>
                  <a:gd name="connsiteY3" fmla="*/ 24406 h 55577"/>
                  <a:gd name="connsiteX4" fmla="*/ 11599 w 33829"/>
                  <a:gd name="connsiteY4" fmla="*/ 19090 h 55577"/>
                  <a:gd name="connsiteX5" fmla="*/ 15707 w 33829"/>
                  <a:gd name="connsiteY5" fmla="*/ 10391 h 55577"/>
                  <a:gd name="connsiteX6" fmla="*/ 21748 w 33829"/>
                  <a:gd name="connsiteY6" fmla="*/ 7008 h 55577"/>
                  <a:gd name="connsiteX7" fmla="*/ 27789 w 33829"/>
                  <a:gd name="connsiteY7" fmla="*/ 13049 h 55577"/>
                  <a:gd name="connsiteX8" fmla="*/ 36005 w 33829"/>
                  <a:gd name="connsiteY8" fmla="*/ 10149 h 55577"/>
                  <a:gd name="connsiteX9" fmla="*/ 34796 w 33829"/>
                  <a:gd name="connsiteY9" fmla="*/ 5316 h 55577"/>
                  <a:gd name="connsiteX10" fmla="*/ 32380 w 33829"/>
                  <a:gd name="connsiteY10" fmla="*/ 2175 h 55577"/>
                  <a:gd name="connsiteX11" fmla="*/ 28997 w 33829"/>
                  <a:gd name="connsiteY11" fmla="*/ 483 h 55577"/>
                  <a:gd name="connsiteX12" fmla="*/ 25614 w 33829"/>
                  <a:gd name="connsiteY12" fmla="*/ 0 h 55577"/>
                  <a:gd name="connsiteX13" fmla="*/ 16915 w 33829"/>
                  <a:gd name="connsiteY13" fmla="*/ 2658 h 55577"/>
                  <a:gd name="connsiteX14" fmla="*/ 10632 w 33829"/>
                  <a:gd name="connsiteY14" fmla="*/ 10149 h 55577"/>
                  <a:gd name="connsiteX15" fmla="*/ 9424 w 33829"/>
                  <a:gd name="connsiteY15" fmla="*/ 483 h 55577"/>
                  <a:gd name="connsiteX16" fmla="*/ 0 w 33829"/>
                  <a:gd name="connsiteY16" fmla="*/ 1450 h 55577"/>
                  <a:gd name="connsiteX17" fmla="*/ 242 w 33829"/>
                  <a:gd name="connsiteY17" fmla="*/ 3625 h 55577"/>
                  <a:gd name="connsiteX18" fmla="*/ 725 w 33829"/>
                  <a:gd name="connsiteY18" fmla="*/ 7249 h 55577"/>
                  <a:gd name="connsiteX19" fmla="*/ 967 w 33829"/>
                  <a:gd name="connsiteY19" fmla="*/ 11357 h 55577"/>
                  <a:gd name="connsiteX20" fmla="*/ 1208 w 33829"/>
                  <a:gd name="connsiteY20" fmla="*/ 15465 h 55577"/>
                  <a:gd name="connsiteX21" fmla="*/ 1208 w 33829"/>
                  <a:gd name="connsiteY21" fmla="*/ 56544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829" h="55577">
                    <a:moveTo>
                      <a:pt x="1208" y="56544"/>
                    </a:moveTo>
                    <a:lnTo>
                      <a:pt x="10632" y="56544"/>
                    </a:lnTo>
                    <a:lnTo>
                      <a:pt x="10632" y="29964"/>
                    </a:lnTo>
                    <a:cubicBezTo>
                      <a:pt x="10632" y="28030"/>
                      <a:pt x="10632" y="26339"/>
                      <a:pt x="10874" y="24406"/>
                    </a:cubicBezTo>
                    <a:cubicBezTo>
                      <a:pt x="11116" y="22473"/>
                      <a:pt x="11357" y="20781"/>
                      <a:pt x="11599" y="19090"/>
                    </a:cubicBezTo>
                    <a:cubicBezTo>
                      <a:pt x="12565" y="15707"/>
                      <a:pt x="13774" y="12807"/>
                      <a:pt x="15707" y="10391"/>
                    </a:cubicBezTo>
                    <a:cubicBezTo>
                      <a:pt x="17398" y="7974"/>
                      <a:pt x="19573" y="7008"/>
                      <a:pt x="21748" y="7008"/>
                    </a:cubicBezTo>
                    <a:cubicBezTo>
                      <a:pt x="25614" y="7008"/>
                      <a:pt x="27547" y="8941"/>
                      <a:pt x="27789" y="13049"/>
                    </a:cubicBezTo>
                    <a:lnTo>
                      <a:pt x="36005" y="10149"/>
                    </a:lnTo>
                    <a:cubicBezTo>
                      <a:pt x="36005" y="8216"/>
                      <a:pt x="35521" y="6766"/>
                      <a:pt x="34796" y="5316"/>
                    </a:cubicBezTo>
                    <a:cubicBezTo>
                      <a:pt x="34072" y="3866"/>
                      <a:pt x="33347" y="2900"/>
                      <a:pt x="32380" y="2175"/>
                    </a:cubicBezTo>
                    <a:cubicBezTo>
                      <a:pt x="31413" y="1450"/>
                      <a:pt x="30205" y="725"/>
                      <a:pt x="28997" y="483"/>
                    </a:cubicBezTo>
                    <a:cubicBezTo>
                      <a:pt x="27789" y="0"/>
                      <a:pt x="26581" y="0"/>
                      <a:pt x="25614" y="0"/>
                    </a:cubicBezTo>
                    <a:cubicBezTo>
                      <a:pt x="22231" y="0"/>
                      <a:pt x="19573" y="967"/>
                      <a:pt x="16915" y="2658"/>
                    </a:cubicBezTo>
                    <a:cubicBezTo>
                      <a:pt x="14499" y="4591"/>
                      <a:pt x="12324" y="7008"/>
                      <a:pt x="10632" y="10149"/>
                    </a:cubicBezTo>
                    <a:lnTo>
                      <a:pt x="9424" y="483"/>
                    </a:lnTo>
                    <a:lnTo>
                      <a:pt x="0" y="1450"/>
                    </a:lnTo>
                    <a:cubicBezTo>
                      <a:pt x="0" y="1933"/>
                      <a:pt x="242" y="2658"/>
                      <a:pt x="242" y="3625"/>
                    </a:cubicBezTo>
                    <a:cubicBezTo>
                      <a:pt x="483" y="4591"/>
                      <a:pt x="483" y="5799"/>
                      <a:pt x="725" y="7249"/>
                    </a:cubicBezTo>
                    <a:cubicBezTo>
                      <a:pt x="967" y="8699"/>
                      <a:pt x="967" y="9907"/>
                      <a:pt x="967" y="11357"/>
                    </a:cubicBezTo>
                    <a:cubicBezTo>
                      <a:pt x="967" y="12807"/>
                      <a:pt x="1208" y="14015"/>
                      <a:pt x="1208" y="15465"/>
                    </a:cubicBezTo>
                    <a:lnTo>
                      <a:pt x="1208" y="56544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9333A91E-2316-4EF6-B3D9-6EEBD206C840}"/>
                </a:ext>
              </a:extLst>
            </p:cNvPr>
            <p:cNvSpPr/>
            <p:nvPr/>
          </p:nvSpPr>
          <p:spPr>
            <a:xfrm>
              <a:off x="10612128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23" name="Grafik 9">
              <a:extLst>
                <a:ext uri="{FF2B5EF4-FFF2-40B4-BE49-F238E27FC236}">
                  <a16:creationId xmlns:a16="http://schemas.microsoft.com/office/drawing/2014/main" id="{C8616353-1EFD-4898-8A56-A00BAFC56FC0}"/>
                </a:ext>
              </a:extLst>
            </p:cNvPr>
            <p:cNvGrpSpPr/>
            <p:nvPr/>
          </p:nvGrpSpPr>
          <p:grpSpPr>
            <a:xfrm>
              <a:off x="10639675" y="1081336"/>
              <a:ext cx="106322" cy="86991"/>
              <a:chOff x="10639675" y="1081336"/>
              <a:chExt cx="106322" cy="86991"/>
            </a:xfrm>
            <a:solidFill>
              <a:srgbClr val="000000"/>
            </a:solidFill>
          </p:grpSpPr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89797380-64F5-4BE7-99B6-07726B5EFB53}"/>
                  </a:ext>
                </a:extLst>
              </p:cNvPr>
              <p:cNvSpPr/>
              <p:nvPr/>
            </p:nvSpPr>
            <p:spPr>
              <a:xfrm>
                <a:off x="10639675" y="1110575"/>
                <a:ext cx="45912" cy="57994"/>
              </a:xfrm>
              <a:custGeom>
                <a:avLst/>
                <a:gdLst>
                  <a:gd name="connsiteX0" fmla="*/ 41804 w 45911"/>
                  <a:gd name="connsiteY0" fmla="*/ 44462 h 57994"/>
                  <a:gd name="connsiteX1" fmla="*/ 33830 w 45911"/>
                  <a:gd name="connsiteY1" fmla="*/ 50261 h 57994"/>
                  <a:gd name="connsiteX2" fmla="*/ 26581 w 45911"/>
                  <a:gd name="connsiteY2" fmla="*/ 51711 h 57994"/>
                  <a:gd name="connsiteX3" fmla="*/ 18848 w 45911"/>
                  <a:gd name="connsiteY3" fmla="*/ 50020 h 57994"/>
                  <a:gd name="connsiteX4" fmla="*/ 13774 w 45911"/>
                  <a:gd name="connsiteY4" fmla="*/ 45187 h 57994"/>
                  <a:gd name="connsiteX5" fmla="*/ 11116 w 45911"/>
                  <a:gd name="connsiteY5" fmla="*/ 38179 h 57994"/>
                  <a:gd name="connsiteX6" fmla="*/ 10391 w 45911"/>
                  <a:gd name="connsiteY6" fmla="*/ 30205 h 57994"/>
                  <a:gd name="connsiteX7" fmla="*/ 11357 w 45911"/>
                  <a:gd name="connsiteY7" fmla="*/ 21748 h 57994"/>
                  <a:gd name="connsiteX8" fmla="*/ 14257 w 45911"/>
                  <a:gd name="connsiteY8" fmla="*/ 14015 h 57994"/>
                  <a:gd name="connsiteX9" fmla="*/ 19331 w 45911"/>
                  <a:gd name="connsiteY9" fmla="*/ 8457 h 57994"/>
                  <a:gd name="connsiteX10" fmla="*/ 26822 w 45911"/>
                  <a:gd name="connsiteY10" fmla="*/ 6283 h 57994"/>
                  <a:gd name="connsiteX11" fmla="*/ 34555 w 45911"/>
                  <a:gd name="connsiteY11" fmla="*/ 7733 h 57994"/>
                  <a:gd name="connsiteX12" fmla="*/ 39629 w 45911"/>
                  <a:gd name="connsiteY12" fmla="*/ 11599 h 57994"/>
                  <a:gd name="connsiteX13" fmla="*/ 44462 w 45911"/>
                  <a:gd name="connsiteY13" fmla="*/ 4350 h 57994"/>
                  <a:gd name="connsiteX14" fmla="*/ 36488 w 45911"/>
                  <a:gd name="connsiteY14" fmla="*/ 967 h 57994"/>
                  <a:gd name="connsiteX15" fmla="*/ 28030 w 45911"/>
                  <a:gd name="connsiteY15" fmla="*/ 0 h 57994"/>
                  <a:gd name="connsiteX16" fmla="*/ 16432 w 45911"/>
                  <a:gd name="connsiteY16" fmla="*/ 2175 h 57994"/>
                  <a:gd name="connsiteX17" fmla="*/ 7491 w 45911"/>
                  <a:gd name="connsiteY17" fmla="*/ 8216 h 57994"/>
                  <a:gd name="connsiteX18" fmla="*/ 1933 w 45911"/>
                  <a:gd name="connsiteY18" fmla="*/ 17640 h 57994"/>
                  <a:gd name="connsiteX19" fmla="*/ 0 w 45911"/>
                  <a:gd name="connsiteY19" fmla="*/ 29722 h 57994"/>
                  <a:gd name="connsiteX20" fmla="*/ 7008 w 45911"/>
                  <a:gd name="connsiteY20" fmla="*/ 50986 h 57994"/>
                  <a:gd name="connsiteX21" fmla="*/ 26581 w 45911"/>
                  <a:gd name="connsiteY21" fmla="*/ 58236 h 57994"/>
                  <a:gd name="connsiteX22" fmla="*/ 31172 w 45911"/>
                  <a:gd name="connsiteY22" fmla="*/ 57752 h 57994"/>
                  <a:gd name="connsiteX23" fmla="*/ 36246 w 45911"/>
                  <a:gd name="connsiteY23" fmla="*/ 56303 h 57994"/>
                  <a:gd name="connsiteX24" fmla="*/ 41321 w 45911"/>
                  <a:gd name="connsiteY24" fmla="*/ 53403 h 57994"/>
                  <a:gd name="connsiteX25" fmla="*/ 46154 w 45911"/>
                  <a:gd name="connsiteY25" fmla="*/ 48328 h 57994"/>
                  <a:gd name="connsiteX26" fmla="*/ 41804 w 45911"/>
                  <a:gd name="connsiteY26" fmla="*/ 44462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5911" h="57994">
                    <a:moveTo>
                      <a:pt x="41804" y="44462"/>
                    </a:moveTo>
                    <a:cubicBezTo>
                      <a:pt x="38663" y="47362"/>
                      <a:pt x="36005" y="49295"/>
                      <a:pt x="33830" y="50261"/>
                    </a:cubicBezTo>
                    <a:cubicBezTo>
                      <a:pt x="31655" y="51228"/>
                      <a:pt x="28997" y="51711"/>
                      <a:pt x="26581" y="51711"/>
                    </a:cubicBezTo>
                    <a:cubicBezTo>
                      <a:pt x="23439" y="51711"/>
                      <a:pt x="21023" y="51228"/>
                      <a:pt x="18848" y="50020"/>
                    </a:cubicBezTo>
                    <a:cubicBezTo>
                      <a:pt x="16673" y="48812"/>
                      <a:pt x="15223" y="47362"/>
                      <a:pt x="13774" y="45187"/>
                    </a:cubicBezTo>
                    <a:cubicBezTo>
                      <a:pt x="12565" y="43254"/>
                      <a:pt x="11599" y="40837"/>
                      <a:pt x="11116" y="38179"/>
                    </a:cubicBezTo>
                    <a:cubicBezTo>
                      <a:pt x="10632" y="35521"/>
                      <a:pt x="10391" y="32863"/>
                      <a:pt x="10391" y="30205"/>
                    </a:cubicBezTo>
                    <a:cubicBezTo>
                      <a:pt x="10391" y="27547"/>
                      <a:pt x="10632" y="24647"/>
                      <a:pt x="11357" y="21748"/>
                    </a:cubicBezTo>
                    <a:cubicBezTo>
                      <a:pt x="12082" y="18848"/>
                      <a:pt x="13049" y="16432"/>
                      <a:pt x="14257" y="14015"/>
                    </a:cubicBezTo>
                    <a:cubicBezTo>
                      <a:pt x="15707" y="11599"/>
                      <a:pt x="17398" y="9907"/>
                      <a:pt x="19331" y="8457"/>
                    </a:cubicBezTo>
                    <a:cubicBezTo>
                      <a:pt x="21506" y="7008"/>
                      <a:pt x="23923" y="6283"/>
                      <a:pt x="26822" y="6283"/>
                    </a:cubicBezTo>
                    <a:cubicBezTo>
                      <a:pt x="29964" y="6283"/>
                      <a:pt x="32622" y="6766"/>
                      <a:pt x="34555" y="7733"/>
                    </a:cubicBezTo>
                    <a:cubicBezTo>
                      <a:pt x="36488" y="8699"/>
                      <a:pt x="38179" y="9907"/>
                      <a:pt x="39629" y="11599"/>
                    </a:cubicBezTo>
                    <a:lnTo>
                      <a:pt x="44462" y="4350"/>
                    </a:lnTo>
                    <a:cubicBezTo>
                      <a:pt x="42046" y="2658"/>
                      <a:pt x="39388" y="1450"/>
                      <a:pt x="36488" y="967"/>
                    </a:cubicBezTo>
                    <a:cubicBezTo>
                      <a:pt x="33588" y="483"/>
                      <a:pt x="30689" y="0"/>
                      <a:pt x="28030" y="0"/>
                    </a:cubicBezTo>
                    <a:cubicBezTo>
                      <a:pt x="23681" y="0"/>
                      <a:pt x="19815" y="725"/>
                      <a:pt x="16432" y="2175"/>
                    </a:cubicBezTo>
                    <a:cubicBezTo>
                      <a:pt x="13049" y="3625"/>
                      <a:pt x="9907" y="5799"/>
                      <a:pt x="7491" y="8216"/>
                    </a:cubicBezTo>
                    <a:cubicBezTo>
                      <a:pt x="5074" y="10874"/>
                      <a:pt x="3141" y="14015"/>
                      <a:pt x="1933" y="17640"/>
                    </a:cubicBezTo>
                    <a:cubicBezTo>
                      <a:pt x="725" y="21264"/>
                      <a:pt x="0" y="25372"/>
                      <a:pt x="0" y="29722"/>
                    </a:cubicBezTo>
                    <a:cubicBezTo>
                      <a:pt x="0" y="39146"/>
                      <a:pt x="2416" y="46154"/>
                      <a:pt x="7008" y="50986"/>
                    </a:cubicBezTo>
                    <a:cubicBezTo>
                      <a:pt x="11599" y="55819"/>
                      <a:pt x="18123" y="58236"/>
                      <a:pt x="26581" y="58236"/>
                    </a:cubicBezTo>
                    <a:cubicBezTo>
                      <a:pt x="28030" y="58236"/>
                      <a:pt x="29480" y="57994"/>
                      <a:pt x="31172" y="57752"/>
                    </a:cubicBezTo>
                    <a:cubicBezTo>
                      <a:pt x="32863" y="57511"/>
                      <a:pt x="34555" y="57027"/>
                      <a:pt x="36246" y="56303"/>
                    </a:cubicBezTo>
                    <a:cubicBezTo>
                      <a:pt x="37938" y="55578"/>
                      <a:pt x="39629" y="54611"/>
                      <a:pt x="41321" y="53403"/>
                    </a:cubicBezTo>
                    <a:cubicBezTo>
                      <a:pt x="43012" y="52195"/>
                      <a:pt x="44462" y="50503"/>
                      <a:pt x="46154" y="48328"/>
                    </a:cubicBezTo>
                    <a:lnTo>
                      <a:pt x="41804" y="44462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FB09C04D-B801-4043-976F-2CB57892DD7A}"/>
                  </a:ext>
                </a:extLst>
              </p:cNvPr>
              <p:cNvSpPr/>
              <p:nvPr/>
            </p:nvSpPr>
            <p:spPr>
              <a:xfrm>
                <a:off x="10699360" y="1081336"/>
                <a:ext cx="45912" cy="84575"/>
              </a:xfrm>
              <a:custGeom>
                <a:avLst/>
                <a:gdLst>
                  <a:gd name="connsiteX0" fmla="*/ 9907 w 45911"/>
                  <a:gd name="connsiteY0" fmla="*/ 0 h 84574"/>
                  <a:gd name="connsiteX1" fmla="*/ 0 w 45911"/>
                  <a:gd name="connsiteY1" fmla="*/ 0 h 84574"/>
                  <a:gd name="connsiteX2" fmla="*/ 0 w 45911"/>
                  <a:gd name="connsiteY2" fmla="*/ 86266 h 84574"/>
                  <a:gd name="connsiteX3" fmla="*/ 9907 w 45911"/>
                  <a:gd name="connsiteY3" fmla="*/ 86266 h 84574"/>
                  <a:gd name="connsiteX4" fmla="*/ 9907 w 45911"/>
                  <a:gd name="connsiteY4" fmla="*/ 55094 h 84574"/>
                  <a:gd name="connsiteX5" fmla="*/ 11116 w 45911"/>
                  <a:gd name="connsiteY5" fmla="*/ 47845 h 84574"/>
                  <a:gd name="connsiteX6" fmla="*/ 14499 w 45911"/>
                  <a:gd name="connsiteY6" fmla="*/ 42046 h 84574"/>
                  <a:gd name="connsiteX7" fmla="*/ 19331 w 45911"/>
                  <a:gd name="connsiteY7" fmla="*/ 38179 h 84574"/>
                  <a:gd name="connsiteX8" fmla="*/ 25614 w 45911"/>
                  <a:gd name="connsiteY8" fmla="*/ 36730 h 84574"/>
                  <a:gd name="connsiteX9" fmla="*/ 31655 w 45911"/>
                  <a:gd name="connsiteY9" fmla="*/ 37696 h 84574"/>
                  <a:gd name="connsiteX10" fmla="*/ 35280 w 45911"/>
                  <a:gd name="connsiteY10" fmla="*/ 40596 h 84574"/>
                  <a:gd name="connsiteX11" fmla="*/ 36971 w 45911"/>
                  <a:gd name="connsiteY11" fmla="*/ 45187 h 84574"/>
                  <a:gd name="connsiteX12" fmla="*/ 37454 w 45911"/>
                  <a:gd name="connsiteY12" fmla="*/ 51470 h 84574"/>
                  <a:gd name="connsiteX13" fmla="*/ 37454 w 45911"/>
                  <a:gd name="connsiteY13" fmla="*/ 86024 h 84574"/>
                  <a:gd name="connsiteX14" fmla="*/ 47362 w 45911"/>
                  <a:gd name="connsiteY14" fmla="*/ 86024 h 84574"/>
                  <a:gd name="connsiteX15" fmla="*/ 47362 w 45911"/>
                  <a:gd name="connsiteY15" fmla="*/ 51470 h 84574"/>
                  <a:gd name="connsiteX16" fmla="*/ 46879 w 45911"/>
                  <a:gd name="connsiteY16" fmla="*/ 43012 h 84574"/>
                  <a:gd name="connsiteX17" fmla="*/ 44704 w 45911"/>
                  <a:gd name="connsiteY17" fmla="*/ 36005 h 84574"/>
                  <a:gd name="connsiteX18" fmla="*/ 38904 w 45911"/>
                  <a:gd name="connsiteY18" fmla="*/ 31172 h 84574"/>
                  <a:gd name="connsiteX19" fmla="*/ 28272 w 45911"/>
                  <a:gd name="connsiteY19" fmla="*/ 29239 h 84574"/>
                  <a:gd name="connsiteX20" fmla="*/ 20781 w 45911"/>
                  <a:gd name="connsiteY20" fmla="*/ 30447 h 84574"/>
                  <a:gd name="connsiteX21" fmla="*/ 15465 w 45911"/>
                  <a:gd name="connsiteY21" fmla="*/ 33347 h 84574"/>
                  <a:gd name="connsiteX22" fmla="*/ 12082 w 45911"/>
                  <a:gd name="connsiteY22" fmla="*/ 36730 h 84574"/>
                  <a:gd name="connsiteX23" fmla="*/ 10149 w 45911"/>
                  <a:gd name="connsiteY23" fmla="*/ 39388 h 84574"/>
                  <a:gd name="connsiteX24" fmla="*/ 10149 w 45911"/>
                  <a:gd name="connsiteY24" fmla="*/ 0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911" h="84574">
                    <a:moveTo>
                      <a:pt x="9907" y="0"/>
                    </a:moveTo>
                    <a:lnTo>
                      <a:pt x="0" y="0"/>
                    </a:lnTo>
                    <a:lnTo>
                      <a:pt x="0" y="86266"/>
                    </a:lnTo>
                    <a:lnTo>
                      <a:pt x="9907" y="86266"/>
                    </a:lnTo>
                    <a:lnTo>
                      <a:pt x="9907" y="55094"/>
                    </a:lnTo>
                    <a:cubicBezTo>
                      <a:pt x="9907" y="52678"/>
                      <a:pt x="10391" y="50261"/>
                      <a:pt x="11116" y="47845"/>
                    </a:cubicBezTo>
                    <a:cubicBezTo>
                      <a:pt x="11840" y="45670"/>
                      <a:pt x="13049" y="43737"/>
                      <a:pt x="14499" y="42046"/>
                    </a:cubicBezTo>
                    <a:cubicBezTo>
                      <a:pt x="15948" y="40354"/>
                      <a:pt x="17640" y="39146"/>
                      <a:pt x="19331" y="38179"/>
                    </a:cubicBezTo>
                    <a:cubicBezTo>
                      <a:pt x="21264" y="37213"/>
                      <a:pt x="23198" y="36730"/>
                      <a:pt x="25614" y="36730"/>
                    </a:cubicBezTo>
                    <a:cubicBezTo>
                      <a:pt x="28030" y="36730"/>
                      <a:pt x="30205" y="36971"/>
                      <a:pt x="31655" y="37696"/>
                    </a:cubicBezTo>
                    <a:cubicBezTo>
                      <a:pt x="33105" y="38421"/>
                      <a:pt x="34313" y="39146"/>
                      <a:pt x="35280" y="40596"/>
                    </a:cubicBezTo>
                    <a:cubicBezTo>
                      <a:pt x="36246" y="42046"/>
                      <a:pt x="36488" y="43496"/>
                      <a:pt x="36971" y="45187"/>
                    </a:cubicBezTo>
                    <a:cubicBezTo>
                      <a:pt x="37213" y="47120"/>
                      <a:pt x="37454" y="49053"/>
                      <a:pt x="37454" y="51470"/>
                    </a:cubicBezTo>
                    <a:lnTo>
                      <a:pt x="37454" y="86024"/>
                    </a:lnTo>
                    <a:lnTo>
                      <a:pt x="47362" y="86024"/>
                    </a:lnTo>
                    <a:lnTo>
                      <a:pt x="47362" y="51470"/>
                    </a:lnTo>
                    <a:cubicBezTo>
                      <a:pt x="47362" y="48570"/>
                      <a:pt x="47120" y="45670"/>
                      <a:pt x="46879" y="43012"/>
                    </a:cubicBezTo>
                    <a:cubicBezTo>
                      <a:pt x="46637" y="40354"/>
                      <a:pt x="45912" y="37938"/>
                      <a:pt x="44704" y="36005"/>
                    </a:cubicBezTo>
                    <a:cubicBezTo>
                      <a:pt x="43496" y="34071"/>
                      <a:pt x="41562" y="32380"/>
                      <a:pt x="38904" y="31172"/>
                    </a:cubicBezTo>
                    <a:cubicBezTo>
                      <a:pt x="36246" y="29964"/>
                      <a:pt x="32863" y="29239"/>
                      <a:pt x="28272" y="29239"/>
                    </a:cubicBezTo>
                    <a:cubicBezTo>
                      <a:pt x="25372" y="29239"/>
                      <a:pt x="22956" y="29722"/>
                      <a:pt x="20781" y="30447"/>
                    </a:cubicBezTo>
                    <a:cubicBezTo>
                      <a:pt x="18606" y="31172"/>
                      <a:pt x="16915" y="32380"/>
                      <a:pt x="15465" y="33347"/>
                    </a:cubicBezTo>
                    <a:cubicBezTo>
                      <a:pt x="14015" y="34555"/>
                      <a:pt x="12807" y="35521"/>
                      <a:pt x="12082" y="36730"/>
                    </a:cubicBezTo>
                    <a:cubicBezTo>
                      <a:pt x="11116" y="37938"/>
                      <a:pt x="10632" y="38663"/>
                      <a:pt x="10149" y="39388"/>
                    </a:cubicBezTo>
                    <a:lnTo>
                      <a:pt x="10149" y="0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24" name="Freihandform: Form 23">
              <a:extLst>
                <a:ext uri="{FF2B5EF4-FFF2-40B4-BE49-F238E27FC236}">
                  <a16:creationId xmlns:a16="http://schemas.microsoft.com/office/drawing/2014/main" id="{0C5D06E4-755E-46B7-B5D7-711E6626EED4}"/>
                </a:ext>
              </a:extLst>
            </p:cNvPr>
            <p:cNvSpPr/>
            <p:nvPr/>
          </p:nvSpPr>
          <p:spPr>
            <a:xfrm>
              <a:off x="10808824" y="1089069"/>
              <a:ext cx="57994" cy="77325"/>
            </a:xfrm>
            <a:custGeom>
              <a:avLst/>
              <a:gdLst>
                <a:gd name="connsiteX0" fmla="*/ 10149 w 57994"/>
                <a:gd name="connsiteY0" fmla="*/ 78292 h 77325"/>
                <a:gd name="connsiteX1" fmla="*/ 10149 w 57994"/>
                <a:gd name="connsiteY1" fmla="*/ 40837 h 77325"/>
                <a:gd name="connsiteX2" fmla="*/ 48812 w 57994"/>
                <a:gd name="connsiteY2" fmla="*/ 40837 h 77325"/>
                <a:gd name="connsiteX3" fmla="*/ 48812 w 57994"/>
                <a:gd name="connsiteY3" fmla="*/ 78292 h 77325"/>
                <a:gd name="connsiteX4" fmla="*/ 58961 w 57994"/>
                <a:gd name="connsiteY4" fmla="*/ 78292 h 77325"/>
                <a:gd name="connsiteX5" fmla="*/ 58961 w 57994"/>
                <a:gd name="connsiteY5" fmla="*/ 0 h 77325"/>
                <a:gd name="connsiteX6" fmla="*/ 48812 w 57994"/>
                <a:gd name="connsiteY6" fmla="*/ 0 h 77325"/>
                <a:gd name="connsiteX7" fmla="*/ 48812 w 57994"/>
                <a:gd name="connsiteY7" fmla="*/ 34071 h 77325"/>
                <a:gd name="connsiteX8" fmla="*/ 10149 w 57994"/>
                <a:gd name="connsiteY8" fmla="*/ 34071 h 77325"/>
                <a:gd name="connsiteX9" fmla="*/ 10149 w 57994"/>
                <a:gd name="connsiteY9" fmla="*/ 0 h 77325"/>
                <a:gd name="connsiteX10" fmla="*/ 0 w 57994"/>
                <a:gd name="connsiteY10" fmla="*/ 0 h 77325"/>
                <a:gd name="connsiteX11" fmla="*/ 0 w 57994"/>
                <a:gd name="connsiteY11" fmla="*/ 78292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10149" y="78292"/>
                  </a:moveTo>
                  <a:lnTo>
                    <a:pt x="10149" y="40837"/>
                  </a:lnTo>
                  <a:lnTo>
                    <a:pt x="48812" y="40837"/>
                  </a:lnTo>
                  <a:lnTo>
                    <a:pt x="48812" y="78292"/>
                  </a:lnTo>
                  <a:lnTo>
                    <a:pt x="58961" y="78292"/>
                  </a:lnTo>
                  <a:lnTo>
                    <a:pt x="58961" y="0"/>
                  </a:lnTo>
                  <a:lnTo>
                    <a:pt x="48812" y="0"/>
                  </a:lnTo>
                  <a:lnTo>
                    <a:pt x="48812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25" name="Freihandform: Form 24">
              <a:extLst>
                <a:ext uri="{FF2B5EF4-FFF2-40B4-BE49-F238E27FC236}">
                  <a16:creationId xmlns:a16="http://schemas.microsoft.com/office/drawing/2014/main" id="{C88A03F6-FACB-4995-B138-81008C66E666}"/>
                </a:ext>
              </a:extLst>
            </p:cNvPr>
            <p:cNvSpPr/>
            <p:nvPr/>
          </p:nvSpPr>
          <p:spPr>
            <a:xfrm>
              <a:off x="10886391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5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8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5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9907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29192B9C-F3FF-4EAF-BBCF-ACEA07ACC4AB}"/>
                </a:ext>
              </a:extLst>
            </p:cNvPr>
            <p:cNvSpPr/>
            <p:nvPr/>
          </p:nvSpPr>
          <p:spPr>
            <a:xfrm>
              <a:off x="109511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27" name="Grafik 9">
              <a:extLst>
                <a:ext uri="{FF2B5EF4-FFF2-40B4-BE49-F238E27FC236}">
                  <a16:creationId xmlns:a16="http://schemas.microsoft.com/office/drawing/2014/main" id="{3BE7F837-4861-4A4D-BD76-15443C5AA3A4}"/>
                </a:ext>
              </a:extLst>
            </p:cNvPr>
            <p:cNvGrpSpPr/>
            <p:nvPr/>
          </p:nvGrpSpPr>
          <p:grpSpPr>
            <a:xfrm>
              <a:off x="10321916" y="1110575"/>
              <a:ext cx="1399106" cy="241642"/>
              <a:chOff x="10321916" y="1110575"/>
              <a:chExt cx="1399106" cy="241642"/>
            </a:xfrm>
            <a:solidFill>
              <a:schemeClr val="accent1"/>
            </a:solidFill>
          </p:grpSpPr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BB1FE5B7-58E9-40E5-A04E-E7CAAE5D0E37}"/>
                  </a:ext>
                </a:extLst>
              </p:cNvPr>
              <p:cNvSpPr/>
              <p:nvPr/>
            </p:nvSpPr>
            <p:spPr>
              <a:xfrm>
                <a:off x="109818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E90E6BEA-4D78-4289-A05B-4F064701D3E5}"/>
                  </a:ext>
                </a:extLst>
              </p:cNvPr>
              <p:cNvSpPr/>
              <p:nvPr/>
            </p:nvSpPr>
            <p:spPr>
              <a:xfrm>
                <a:off x="11046358" y="1110575"/>
                <a:ext cx="48328" cy="57994"/>
              </a:xfrm>
              <a:custGeom>
                <a:avLst/>
                <a:gdLst>
                  <a:gd name="connsiteX0" fmla="*/ 9907 w 48328"/>
                  <a:gd name="connsiteY0" fmla="*/ 24647 h 57994"/>
                  <a:gd name="connsiteX1" fmla="*/ 11599 w 48328"/>
                  <a:gd name="connsiteY1" fmla="*/ 17640 h 57994"/>
                  <a:gd name="connsiteX2" fmla="*/ 14740 w 48328"/>
                  <a:gd name="connsiteY2" fmla="*/ 11840 h 57994"/>
                  <a:gd name="connsiteX3" fmla="*/ 19331 w 48328"/>
                  <a:gd name="connsiteY3" fmla="*/ 7733 h 57994"/>
                  <a:gd name="connsiteX4" fmla="*/ 25372 w 48328"/>
                  <a:gd name="connsiteY4" fmla="*/ 6283 h 57994"/>
                  <a:gd name="connsiteX5" fmla="*/ 33830 w 48328"/>
                  <a:gd name="connsiteY5" fmla="*/ 10874 h 57994"/>
                  <a:gd name="connsiteX6" fmla="*/ 36971 w 48328"/>
                  <a:gd name="connsiteY6" fmla="*/ 22956 h 57994"/>
                  <a:gd name="connsiteX7" fmla="*/ 36971 w 48328"/>
                  <a:gd name="connsiteY7" fmla="*/ 24889 h 57994"/>
                  <a:gd name="connsiteX8" fmla="*/ 9907 w 48328"/>
                  <a:gd name="connsiteY8" fmla="*/ 24889 h 57994"/>
                  <a:gd name="connsiteX9" fmla="*/ 9666 w 48328"/>
                  <a:gd name="connsiteY9" fmla="*/ 30930 h 57994"/>
                  <a:gd name="connsiteX10" fmla="*/ 47120 w 48328"/>
                  <a:gd name="connsiteY10" fmla="*/ 30930 h 57994"/>
                  <a:gd name="connsiteX11" fmla="*/ 47120 w 48328"/>
                  <a:gd name="connsiteY11" fmla="*/ 25372 h 57994"/>
                  <a:gd name="connsiteX12" fmla="*/ 46154 w 48328"/>
                  <a:gd name="connsiteY12" fmla="*/ 16190 h 57994"/>
                  <a:gd name="connsiteX13" fmla="*/ 42529 w 48328"/>
                  <a:gd name="connsiteY13" fmla="*/ 7974 h 57994"/>
                  <a:gd name="connsiteX14" fmla="*/ 35763 w 48328"/>
                  <a:gd name="connsiteY14" fmla="*/ 2175 h 57994"/>
                  <a:gd name="connsiteX15" fmla="*/ 25131 w 48328"/>
                  <a:gd name="connsiteY15" fmla="*/ 0 h 57994"/>
                  <a:gd name="connsiteX16" fmla="*/ 15223 w 48328"/>
                  <a:gd name="connsiteY16" fmla="*/ 2175 h 57994"/>
                  <a:gd name="connsiteX17" fmla="*/ 7249 w 48328"/>
                  <a:gd name="connsiteY17" fmla="*/ 8216 h 57994"/>
                  <a:gd name="connsiteX18" fmla="*/ 1933 w 48328"/>
                  <a:gd name="connsiteY18" fmla="*/ 17398 h 57994"/>
                  <a:gd name="connsiteX19" fmla="*/ 0 w 48328"/>
                  <a:gd name="connsiteY19" fmla="*/ 29239 h 57994"/>
                  <a:gd name="connsiteX20" fmla="*/ 6766 w 48328"/>
                  <a:gd name="connsiteY20" fmla="*/ 50986 h 57994"/>
                  <a:gd name="connsiteX21" fmla="*/ 26581 w 48328"/>
                  <a:gd name="connsiteY21" fmla="*/ 58477 h 57994"/>
                  <a:gd name="connsiteX22" fmla="*/ 38663 w 48328"/>
                  <a:gd name="connsiteY22" fmla="*/ 55819 h 57994"/>
                  <a:gd name="connsiteX23" fmla="*/ 48328 w 48328"/>
                  <a:gd name="connsiteY23" fmla="*/ 47845 h 57994"/>
                  <a:gd name="connsiteX24" fmla="*/ 44462 w 48328"/>
                  <a:gd name="connsiteY24" fmla="*/ 43737 h 57994"/>
                  <a:gd name="connsiteX25" fmla="*/ 35038 w 48328"/>
                  <a:gd name="connsiteY25" fmla="*/ 50261 h 57994"/>
                  <a:gd name="connsiteX26" fmla="*/ 27306 w 48328"/>
                  <a:gd name="connsiteY26" fmla="*/ 51711 h 57994"/>
                  <a:gd name="connsiteX27" fmla="*/ 14740 w 48328"/>
                  <a:gd name="connsiteY27" fmla="*/ 46395 h 57994"/>
                  <a:gd name="connsiteX28" fmla="*/ 9666 w 48328"/>
                  <a:gd name="connsiteY28" fmla="*/ 30930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8328" h="57994">
                    <a:moveTo>
                      <a:pt x="9907" y="24647"/>
                    </a:moveTo>
                    <a:cubicBezTo>
                      <a:pt x="10149" y="22231"/>
                      <a:pt x="10874" y="19815"/>
                      <a:pt x="11599" y="17640"/>
                    </a:cubicBezTo>
                    <a:cubicBezTo>
                      <a:pt x="12324" y="15465"/>
                      <a:pt x="13532" y="13532"/>
                      <a:pt x="14740" y="11840"/>
                    </a:cubicBezTo>
                    <a:cubicBezTo>
                      <a:pt x="15948" y="10149"/>
                      <a:pt x="17640" y="8699"/>
                      <a:pt x="19331" y="7733"/>
                    </a:cubicBezTo>
                    <a:cubicBezTo>
                      <a:pt x="21023" y="6766"/>
                      <a:pt x="23198" y="6283"/>
                      <a:pt x="25372" y="6283"/>
                    </a:cubicBezTo>
                    <a:cubicBezTo>
                      <a:pt x="28755" y="6283"/>
                      <a:pt x="31655" y="7733"/>
                      <a:pt x="33830" y="10874"/>
                    </a:cubicBezTo>
                    <a:cubicBezTo>
                      <a:pt x="36005" y="13774"/>
                      <a:pt x="36971" y="17881"/>
                      <a:pt x="36971" y="22956"/>
                    </a:cubicBezTo>
                    <a:lnTo>
                      <a:pt x="36971" y="24889"/>
                    </a:lnTo>
                    <a:lnTo>
                      <a:pt x="9907" y="24889"/>
                    </a:lnTo>
                    <a:close/>
                    <a:moveTo>
                      <a:pt x="9666" y="30930"/>
                    </a:moveTo>
                    <a:lnTo>
                      <a:pt x="47120" y="30930"/>
                    </a:lnTo>
                    <a:lnTo>
                      <a:pt x="47120" y="25372"/>
                    </a:lnTo>
                    <a:cubicBezTo>
                      <a:pt x="47120" y="22231"/>
                      <a:pt x="46879" y="19090"/>
                      <a:pt x="46154" y="16190"/>
                    </a:cubicBezTo>
                    <a:cubicBezTo>
                      <a:pt x="45429" y="13049"/>
                      <a:pt x="44220" y="10391"/>
                      <a:pt x="42529" y="7974"/>
                    </a:cubicBezTo>
                    <a:cubicBezTo>
                      <a:pt x="40838" y="5558"/>
                      <a:pt x="38663" y="3625"/>
                      <a:pt x="35763" y="2175"/>
                    </a:cubicBezTo>
                    <a:cubicBezTo>
                      <a:pt x="32863" y="725"/>
                      <a:pt x="29480" y="0"/>
                      <a:pt x="25131" y="0"/>
                    </a:cubicBezTo>
                    <a:cubicBezTo>
                      <a:pt x="21506" y="0"/>
                      <a:pt x="18365" y="725"/>
                      <a:pt x="15223" y="2175"/>
                    </a:cubicBezTo>
                    <a:cubicBezTo>
                      <a:pt x="12082" y="3625"/>
                      <a:pt x="9424" y="5558"/>
                      <a:pt x="7249" y="8216"/>
                    </a:cubicBezTo>
                    <a:cubicBezTo>
                      <a:pt x="5074" y="10874"/>
                      <a:pt x="3141" y="13774"/>
                      <a:pt x="1933" y="17398"/>
                    </a:cubicBezTo>
                    <a:cubicBezTo>
                      <a:pt x="725" y="21023"/>
                      <a:pt x="0" y="24889"/>
                      <a:pt x="0" y="29239"/>
                    </a:cubicBezTo>
                    <a:cubicBezTo>
                      <a:pt x="0" y="38904"/>
                      <a:pt x="2175" y="46154"/>
                      <a:pt x="6766" y="50986"/>
                    </a:cubicBezTo>
                    <a:cubicBezTo>
                      <a:pt x="11116" y="55819"/>
                      <a:pt x="17882" y="58477"/>
                      <a:pt x="26581" y="58477"/>
                    </a:cubicBezTo>
                    <a:cubicBezTo>
                      <a:pt x="31172" y="58477"/>
                      <a:pt x="35038" y="57511"/>
                      <a:pt x="38663" y="55819"/>
                    </a:cubicBezTo>
                    <a:cubicBezTo>
                      <a:pt x="42046" y="53886"/>
                      <a:pt x="45429" y="51228"/>
                      <a:pt x="48328" y="47845"/>
                    </a:cubicBezTo>
                    <a:lnTo>
                      <a:pt x="44462" y="43737"/>
                    </a:lnTo>
                    <a:cubicBezTo>
                      <a:pt x="40838" y="47120"/>
                      <a:pt x="37696" y="49053"/>
                      <a:pt x="35038" y="50261"/>
                    </a:cubicBezTo>
                    <a:cubicBezTo>
                      <a:pt x="32380" y="51228"/>
                      <a:pt x="29722" y="51711"/>
                      <a:pt x="27306" y="51711"/>
                    </a:cubicBezTo>
                    <a:cubicBezTo>
                      <a:pt x="21748" y="51711"/>
                      <a:pt x="17640" y="50020"/>
                      <a:pt x="14740" y="46395"/>
                    </a:cubicBezTo>
                    <a:cubicBezTo>
                      <a:pt x="11357" y="42529"/>
                      <a:pt x="9907" y="37454"/>
                      <a:pt x="9666" y="30930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174474D8-C33C-4271-85AE-095508EFB8EE}"/>
                  </a:ext>
                </a:extLst>
              </p:cNvPr>
              <p:cNvSpPr/>
              <p:nvPr/>
            </p:nvSpPr>
            <p:spPr>
              <a:xfrm>
                <a:off x="10321916" y="1217139"/>
                <a:ext cx="1179212" cy="84575"/>
              </a:xfrm>
              <a:custGeom>
                <a:avLst/>
                <a:gdLst>
                  <a:gd name="connsiteX0" fmla="*/ 1181145 w 1179211"/>
                  <a:gd name="connsiteY0" fmla="*/ 2658 h 84574"/>
                  <a:gd name="connsiteX1" fmla="*/ 1176071 w 1179211"/>
                  <a:gd name="connsiteY1" fmla="*/ 725 h 84574"/>
                  <a:gd name="connsiteX2" fmla="*/ 1168580 w 1179211"/>
                  <a:gd name="connsiteY2" fmla="*/ 0 h 84574"/>
                  <a:gd name="connsiteX3" fmla="*/ 1158672 w 1179211"/>
                  <a:gd name="connsiteY3" fmla="*/ 1933 h 84574"/>
                  <a:gd name="connsiteX4" fmla="*/ 1151182 w 1179211"/>
                  <a:gd name="connsiteY4" fmla="*/ 8941 h 84574"/>
                  <a:gd name="connsiteX5" fmla="*/ 1148282 w 1179211"/>
                  <a:gd name="connsiteY5" fmla="*/ 16915 h 84574"/>
                  <a:gd name="connsiteX6" fmla="*/ 1147799 w 1179211"/>
                  <a:gd name="connsiteY6" fmla="*/ 25131 h 84574"/>
                  <a:gd name="connsiteX7" fmla="*/ 1147799 w 1179211"/>
                  <a:gd name="connsiteY7" fmla="*/ 29239 h 84574"/>
                  <a:gd name="connsiteX8" fmla="*/ 1137891 w 1179211"/>
                  <a:gd name="connsiteY8" fmla="*/ 29239 h 84574"/>
                  <a:gd name="connsiteX9" fmla="*/ 1137891 w 1179211"/>
                  <a:gd name="connsiteY9" fmla="*/ 35521 h 84574"/>
                  <a:gd name="connsiteX10" fmla="*/ 1147799 w 1179211"/>
                  <a:gd name="connsiteY10" fmla="*/ 35521 h 84574"/>
                  <a:gd name="connsiteX11" fmla="*/ 1147799 w 1179211"/>
                  <a:gd name="connsiteY11" fmla="*/ 84333 h 84574"/>
                  <a:gd name="connsiteX12" fmla="*/ 1157223 w 1179211"/>
                  <a:gd name="connsiteY12" fmla="*/ 84333 h 84574"/>
                  <a:gd name="connsiteX13" fmla="*/ 1157223 w 1179211"/>
                  <a:gd name="connsiteY13" fmla="*/ 35280 h 84574"/>
                  <a:gd name="connsiteX14" fmla="*/ 1172446 w 1179211"/>
                  <a:gd name="connsiteY14" fmla="*/ 35280 h 84574"/>
                  <a:gd name="connsiteX15" fmla="*/ 1172446 w 1179211"/>
                  <a:gd name="connsiteY15" fmla="*/ 28997 h 84574"/>
                  <a:gd name="connsiteX16" fmla="*/ 1157223 w 1179211"/>
                  <a:gd name="connsiteY16" fmla="*/ 28997 h 84574"/>
                  <a:gd name="connsiteX17" fmla="*/ 1157223 w 1179211"/>
                  <a:gd name="connsiteY17" fmla="*/ 25372 h 84574"/>
                  <a:gd name="connsiteX18" fmla="*/ 1157464 w 1179211"/>
                  <a:gd name="connsiteY18" fmla="*/ 18606 h 84574"/>
                  <a:gd name="connsiteX19" fmla="*/ 1158672 w 1179211"/>
                  <a:gd name="connsiteY19" fmla="*/ 12324 h 84574"/>
                  <a:gd name="connsiteX20" fmla="*/ 1161572 w 1179211"/>
                  <a:gd name="connsiteY20" fmla="*/ 7733 h 84574"/>
                  <a:gd name="connsiteX21" fmla="*/ 1167130 w 1179211"/>
                  <a:gd name="connsiteY21" fmla="*/ 5799 h 84574"/>
                  <a:gd name="connsiteX22" fmla="*/ 1173413 w 1179211"/>
                  <a:gd name="connsiteY22" fmla="*/ 7008 h 84574"/>
                  <a:gd name="connsiteX23" fmla="*/ 1177762 w 1179211"/>
                  <a:gd name="connsiteY23" fmla="*/ 9666 h 84574"/>
                  <a:gd name="connsiteX24" fmla="*/ 1181145 w 1179211"/>
                  <a:gd name="connsiteY24" fmla="*/ 2658 h 84574"/>
                  <a:gd name="connsiteX25" fmla="*/ 1092946 w 1179211"/>
                  <a:gd name="connsiteY25" fmla="*/ 84091 h 84574"/>
                  <a:gd name="connsiteX26" fmla="*/ 1102370 w 1179211"/>
                  <a:gd name="connsiteY26" fmla="*/ 84091 h 84574"/>
                  <a:gd name="connsiteX27" fmla="*/ 1102370 w 1179211"/>
                  <a:gd name="connsiteY27" fmla="*/ 57511 h 84574"/>
                  <a:gd name="connsiteX28" fmla="*/ 1102612 w 1179211"/>
                  <a:gd name="connsiteY28" fmla="*/ 51953 h 84574"/>
                  <a:gd name="connsiteX29" fmla="*/ 1103337 w 1179211"/>
                  <a:gd name="connsiteY29" fmla="*/ 46637 h 84574"/>
                  <a:gd name="connsiteX30" fmla="*/ 1107444 w 1179211"/>
                  <a:gd name="connsiteY30" fmla="*/ 37938 h 84574"/>
                  <a:gd name="connsiteX31" fmla="*/ 1113485 w 1179211"/>
                  <a:gd name="connsiteY31" fmla="*/ 34555 h 84574"/>
                  <a:gd name="connsiteX32" fmla="*/ 1119526 w 1179211"/>
                  <a:gd name="connsiteY32" fmla="*/ 40596 h 84574"/>
                  <a:gd name="connsiteX33" fmla="*/ 1127742 w 1179211"/>
                  <a:gd name="connsiteY33" fmla="*/ 37696 h 84574"/>
                  <a:gd name="connsiteX34" fmla="*/ 1126534 w 1179211"/>
                  <a:gd name="connsiteY34" fmla="*/ 32863 h 84574"/>
                  <a:gd name="connsiteX35" fmla="*/ 1124118 w 1179211"/>
                  <a:gd name="connsiteY35" fmla="*/ 29722 h 84574"/>
                  <a:gd name="connsiteX36" fmla="*/ 1120735 w 1179211"/>
                  <a:gd name="connsiteY36" fmla="*/ 28030 h 84574"/>
                  <a:gd name="connsiteX37" fmla="*/ 1117352 w 1179211"/>
                  <a:gd name="connsiteY37" fmla="*/ 27547 h 84574"/>
                  <a:gd name="connsiteX38" fmla="*/ 1108653 w 1179211"/>
                  <a:gd name="connsiteY38" fmla="*/ 30205 h 84574"/>
                  <a:gd name="connsiteX39" fmla="*/ 1102370 w 1179211"/>
                  <a:gd name="connsiteY39" fmla="*/ 37696 h 84574"/>
                  <a:gd name="connsiteX40" fmla="*/ 1101162 w 1179211"/>
                  <a:gd name="connsiteY40" fmla="*/ 28272 h 84574"/>
                  <a:gd name="connsiteX41" fmla="*/ 1091738 w 1179211"/>
                  <a:gd name="connsiteY41" fmla="*/ 29239 h 84574"/>
                  <a:gd name="connsiteX42" fmla="*/ 1091979 w 1179211"/>
                  <a:gd name="connsiteY42" fmla="*/ 31413 h 84574"/>
                  <a:gd name="connsiteX43" fmla="*/ 1092463 w 1179211"/>
                  <a:gd name="connsiteY43" fmla="*/ 35038 h 84574"/>
                  <a:gd name="connsiteX44" fmla="*/ 1092704 w 1179211"/>
                  <a:gd name="connsiteY44" fmla="*/ 39146 h 84574"/>
                  <a:gd name="connsiteX45" fmla="*/ 1092946 w 1179211"/>
                  <a:gd name="connsiteY45" fmla="*/ 43254 h 84574"/>
                  <a:gd name="connsiteX46" fmla="*/ 1092946 w 1179211"/>
                  <a:gd name="connsiteY46" fmla="*/ 84091 h 84574"/>
                  <a:gd name="connsiteX47" fmla="*/ 1062016 w 1179211"/>
                  <a:gd name="connsiteY47" fmla="*/ 72251 h 84574"/>
                  <a:gd name="connsiteX48" fmla="*/ 1049934 w 1179211"/>
                  <a:gd name="connsiteY48" fmla="*/ 78292 h 84574"/>
                  <a:gd name="connsiteX49" fmla="*/ 1037852 w 1179211"/>
                  <a:gd name="connsiteY49" fmla="*/ 72251 h 84574"/>
                  <a:gd name="connsiteX50" fmla="*/ 1033502 w 1179211"/>
                  <a:gd name="connsiteY50" fmla="*/ 55819 h 84574"/>
                  <a:gd name="connsiteX51" fmla="*/ 1037852 w 1179211"/>
                  <a:gd name="connsiteY51" fmla="*/ 39629 h 84574"/>
                  <a:gd name="connsiteX52" fmla="*/ 1050175 w 1179211"/>
                  <a:gd name="connsiteY52" fmla="*/ 33588 h 84574"/>
                  <a:gd name="connsiteX53" fmla="*/ 1062499 w 1179211"/>
                  <a:gd name="connsiteY53" fmla="*/ 39629 h 84574"/>
                  <a:gd name="connsiteX54" fmla="*/ 1066849 w 1179211"/>
                  <a:gd name="connsiteY54" fmla="*/ 55819 h 84574"/>
                  <a:gd name="connsiteX55" fmla="*/ 1062016 w 1179211"/>
                  <a:gd name="connsiteY55" fmla="*/ 72251 h 84574"/>
                  <a:gd name="connsiteX56" fmla="*/ 1075306 w 1179211"/>
                  <a:gd name="connsiteY56" fmla="*/ 44462 h 84574"/>
                  <a:gd name="connsiteX57" fmla="*/ 1070232 w 1179211"/>
                  <a:gd name="connsiteY57" fmla="*/ 35280 h 84574"/>
                  <a:gd name="connsiteX58" fmla="*/ 1061774 w 1179211"/>
                  <a:gd name="connsiteY58" fmla="*/ 29480 h 84574"/>
                  <a:gd name="connsiteX59" fmla="*/ 1050175 w 1179211"/>
                  <a:gd name="connsiteY59" fmla="*/ 27306 h 84574"/>
                  <a:gd name="connsiteX60" fmla="*/ 1038576 w 1179211"/>
                  <a:gd name="connsiteY60" fmla="*/ 29480 h 84574"/>
                  <a:gd name="connsiteX61" fmla="*/ 1030119 w 1179211"/>
                  <a:gd name="connsiteY61" fmla="*/ 35280 h 84574"/>
                  <a:gd name="connsiteX62" fmla="*/ 1024803 w 1179211"/>
                  <a:gd name="connsiteY62" fmla="*/ 44462 h 84574"/>
                  <a:gd name="connsiteX63" fmla="*/ 1023111 w 1179211"/>
                  <a:gd name="connsiteY63" fmla="*/ 56303 h 84574"/>
                  <a:gd name="connsiteX64" fmla="*/ 1025286 w 1179211"/>
                  <a:gd name="connsiteY64" fmla="*/ 68626 h 84574"/>
                  <a:gd name="connsiteX65" fmla="*/ 1031086 w 1179211"/>
                  <a:gd name="connsiteY65" fmla="*/ 77809 h 84574"/>
                  <a:gd name="connsiteX66" fmla="*/ 1039785 w 1179211"/>
                  <a:gd name="connsiteY66" fmla="*/ 83608 h 84574"/>
                  <a:gd name="connsiteX67" fmla="*/ 1050417 w 1179211"/>
                  <a:gd name="connsiteY67" fmla="*/ 85783 h 84574"/>
                  <a:gd name="connsiteX68" fmla="*/ 1061049 w 1179211"/>
                  <a:gd name="connsiteY68" fmla="*/ 83608 h 84574"/>
                  <a:gd name="connsiteX69" fmla="*/ 1069748 w 1179211"/>
                  <a:gd name="connsiteY69" fmla="*/ 77809 h 84574"/>
                  <a:gd name="connsiteX70" fmla="*/ 1075548 w 1179211"/>
                  <a:gd name="connsiteY70" fmla="*/ 68626 h 84574"/>
                  <a:gd name="connsiteX71" fmla="*/ 1077722 w 1179211"/>
                  <a:gd name="connsiteY71" fmla="*/ 56303 h 84574"/>
                  <a:gd name="connsiteX72" fmla="*/ 1075306 w 1179211"/>
                  <a:gd name="connsiteY72" fmla="*/ 44462 h 84574"/>
                  <a:gd name="connsiteX73" fmla="*/ 998464 w 1179211"/>
                  <a:gd name="connsiteY73" fmla="*/ 84816 h 84574"/>
                  <a:gd name="connsiteX74" fmla="*/ 1007888 w 1179211"/>
                  <a:gd name="connsiteY74" fmla="*/ 83850 h 84574"/>
                  <a:gd name="connsiteX75" fmla="*/ 1007646 w 1179211"/>
                  <a:gd name="connsiteY75" fmla="*/ 81675 h 84574"/>
                  <a:gd name="connsiteX76" fmla="*/ 1007163 w 1179211"/>
                  <a:gd name="connsiteY76" fmla="*/ 78050 h 84574"/>
                  <a:gd name="connsiteX77" fmla="*/ 1006921 w 1179211"/>
                  <a:gd name="connsiteY77" fmla="*/ 73942 h 84574"/>
                  <a:gd name="connsiteX78" fmla="*/ 1006680 w 1179211"/>
                  <a:gd name="connsiteY78" fmla="*/ 69834 h 84574"/>
                  <a:gd name="connsiteX79" fmla="*/ 1006680 w 1179211"/>
                  <a:gd name="connsiteY79" fmla="*/ 483 h 84574"/>
                  <a:gd name="connsiteX80" fmla="*/ 997497 w 1179211"/>
                  <a:gd name="connsiteY80" fmla="*/ 483 h 84574"/>
                  <a:gd name="connsiteX81" fmla="*/ 997497 w 1179211"/>
                  <a:gd name="connsiteY81" fmla="*/ 36730 h 84574"/>
                  <a:gd name="connsiteX82" fmla="*/ 990973 w 1179211"/>
                  <a:gd name="connsiteY82" fmla="*/ 29964 h 84574"/>
                  <a:gd name="connsiteX83" fmla="*/ 980341 w 1179211"/>
                  <a:gd name="connsiteY83" fmla="*/ 27064 h 84574"/>
                  <a:gd name="connsiteX84" fmla="*/ 970675 w 1179211"/>
                  <a:gd name="connsiteY84" fmla="*/ 28997 h 84574"/>
                  <a:gd name="connsiteX85" fmla="*/ 962701 w 1179211"/>
                  <a:gd name="connsiteY85" fmla="*/ 34555 h 84574"/>
                  <a:gd name="connsiteX86" fmla="*/ 957385 w 1179211"/>
                  <a:gd name="connsiteY86" fmla="*/ 43737 h 84574"/>
                  <a:gd name="connsiteX87" fmla="*/ 955452 w 1179211"/>
                  <a:gd name="connsiteY87" fmla="*/ 56544 h 84574"/>
                  <a:gd name="connsiteX88" fmla="*/ 956902 w 1179211"/>
                  <a:gd name="connsiteY88" fmla="*/ 67660 h 84574"/>
                  <a:gd name="connsiteX89" fmla="*/ 961251 w 1179211"/>
                  <a:gd name="connsiteY89" fmla="*/ 76842 h 84574"/>
                  <a:gd name="connsiteX90" fmla="*/ 968742 w 1179211"/>
                  <a:gd name="connsiteY90" fmla="*/ 83125 h 84574"/>
                  <a:gd name="connsiteX91" fmla="*/ 979616 w 1179211"/>
                  <a:gd name="connsiteY91" fmla="*/ 85300 h 84574"/>
                  <a:gd name="connsiteX92" fmla="*/ 986623 w 1179211"/>
                  <a:gd name="connsiteY92" fmla="*/ 84091 h 84574"/>
                  <a:gd name="connsiteX93" fmla="*/ 991698 w 1179211"/>
                  <a:gd name="connsiteY93" fmla="*/ 81433 h 84574"/>
                  <a:gd name="connsiteX94" fmla="*/ 995081 w 1179211"/>
                  <a:gd name="connsiteY94" fmla="*/ 78050 h 84574"/>
                  <a:gd name="connsiteX95" fmla="*/ 997014 w 1179211"/>
                  <a:gd name="connsiteY95" fmla="*/ 74909 h 84574"/>
                  <a:gd name="connsiteX96" fmla="*/ 998464 w 1179211"/>
                  <a:gd name="connsiteY96" fmla="*/ 84816 h 84574"/>
                  <a:gd name="connsiteX97" fmla="*/ 996048 w 1179211"/>
                  <a:gd name="connsiteY97" fmla="*/ 67660 h 84574"/>
                  <a:gd name="connsiteX98" fmla="*/ 991456 w 1179211"/>
                  <a:gd name="connsiteY98" fmla="*/ 74667 h 84574"/>
                  <a:gd name="connsiteX99" fmla="*/ 985657 w 1179211"/>
                  <a:gd name="connsiteY99" fmla="*/ 78050 h 84574"/>
                  <a:gd name="connsiteX100" fmla="*/ 980582 w 1179211"/>
                  <a:gd name="connsiteY100" fmla="*/ 78775 h 84574"/>
                  <a:gd name="connsiteX101" fmla="*/ 974058 w 1179211"/>
                  <a:gd name="connsiteY101" fmla="*/ 77084 h 84574"/>
                  <a:gd name="connsiteX102" fmla="*/ 969467 w 1179211"/>
                  <a:gd name="connsiteY102" fmla="*/ 72493 h 84574"/>
                  <a:gd name="connsiteX103" fmla="*/ 966809 w 1179211"/>
                  <a:gd name="connsiteY103" fmla="*/ 65243 h 84574"/>
                  <a:gd name="connsiteX104" fmla="*/ 965842 w 1179211"/>
                  <a:gd name="connsiteY104" fmla="*/ 56303 h 84574"/>
                  <a:gd name="connsiteX105" fmla="*/ 967051 w 1179211"/>
                  <a:gd name="connsiteY105" fmla="*/ 47362 h 84574"/>
                  <a:gd name="connsiteX106" fmla="*/ 970192 w 1179211"/>
                  <a:gd name="connsiteY106" fmla="*/ 40354 h 84574"/>
                  <a:gd name="connsiteX107" fmla="*/ 975266 w 1179211"/>
                  <a:gd name="connsiteY107" fmla="*/ 36005 h 84574"/>
                  <a:gd name="connsiteX108" fmla="*/ 981549 w 1179211"/>
                  <a:gd name="connsiteY108" fmla="*/ 34555 h 84574"/>
                  <a:gd name="connsiteX109" fmla="*/ 987832 w 1179211"/>
                  <a:gd name="connsiteY109" fmla="*/ 35763 h 84574"/>
                  <a:gd name="connsiteX110" fmla="*/ 992906 w 1179211"/>
                  <a:gd name="connsiteY110" fmla="*/ 39629 h 84574"/>
                  <a:gd name="connsiteX111" fmla="*/ 996531 w 1179211"/>
                  <a:gd name="connsiteY111" fmla="*/ 46395 h 84574"/>
                  <a:gd name="connsiteX112" fmla="*/ 997739 w 1179211"/>
                  <a:gd name="connsiteY112" fmla="*/ 56061 h 84574"/>
                  <a:gd name="connsiteX113" fmla="*/ 996048 w 1179211"/>
                  <a:gd name="connsiteY113" fmla="*/ 67660 h 84574"/>
                  <a:gd name="connsiteX114" fmla="*/ 938537 w 1179211"/>
                  <a:gd name="connsiteY114" fmla="*/ 725 h 84574"/>
                  <a:gd name="connsiteX115" fmla="*/ 928629 w 1179211"/>
                  <a:gd name="connsiteY115" fmla="*/ 725 h 84574"/>
                  <a:gd name="connsiteX116" fmla="*/ 928629 w 1179211"/>
                  <a:gd name="connsiteY116" fmla="*/ 84333 h 84574"/>
                  <a:gd name="connsiteX117" fmla="*/ 938537 w 1179211"/>
                  <a:gd name="connsiteY117" fmla="*/ 84333 h 84574"/>
                  <a:gd name="connsiteX118" fmla="*/ 938537 w 1179211"/>
                  <a:gd name="connsiteY118" fmla="*/ 725 h 84574"/>
                  <a:gd name="connsiteX119" fmla="*/ 897699 w 1179211"/>
                  <a:gd name="connsiteY119" fmla="*/ 38179 h 84574"/>
                  <a:gd name="connsiteX120" fmla="*/ 900841 w 1179211"/>
                  <a:gd name="connsiteY120" fmla="*/ 50262 h 84574"/>
                  <a:gd name="connsiteX121" fmla="*/ 900841 w 1179211"/>
                  <a:gd name="connsiteY121" fmla="*/ 52195 h 84574"/>
                  <a:gd name="connsiteX122" fmla="*/ 873535 w 1179211"/>
                  <a:gd name="connsiteY122" fmla="*/ 52195 h 84574"/>
                  <a:gd name="connsiteX123" fmla="*/ 875227 w 1179211"/>
                  <a:gd name="connsiteY123" fmla="*/ 45187 h 84574"/>
                  <a:gd name="connsiteX124" fmla="*/ 878368 w 1179211"/>
                  <a:gd name="connsiteY124" fmla="*/ 39388 h 84574"/>
                  <a:gd name="connsiteX125" fmla="*/ 882959 w 1179211"/>
                  <a:gd name="connsiteY125" fmla="*/ 35280 h 84574"/>
                  <a:gd name="connsiteX126" fmla="*/ 889000 w 1179211"/>
                  <a:gd name="connsiteY126" fmla="*/ 33830 h 84574"/>
                  <a:gd name="connsiteX127" fmla="*/ 897699 w 1179211"/>
                  <a:gd name="connsiteY127" fmla="*/ 38179 h 84574"/>
                  <a:gd name="connsiteX128" fmla="*/ 910748 w 1179211"/>
                  <a:gd name="connsiteY128" fmla="*/ 58236 h 84574"/>
                  <a:gd name="connsiteX129" fmla="*/ 910748 w 1179211"/>
                  <a:gd name="connsiteY129" fmla="*/ 52678 h 84574"/>
                  <a:gd name="connsiteX130" fmla="*/ 909781 w 1179211"/>
                  <a:gd name="connsiteY130" fmla="*/ 43496 h 84574"/>
                  <a:gd name="connsiteX131" fmla="*/ 906157 w 1179211"/>
                  <a:gd name="connsiteY131" fmla="*/ 35280 h 84574"/>
                  <a:gd name="connsiteX132" fmla="*/ 899391 w 1179211"/>
                  <a:gd name="connsiteY132" fmla="*/ 29480 h 84574"/>
                  <a:gd name="connsiteX133" fmla="*/ 888759 w 1179211"/>
                  <a:gd name="connsiteY133" fmla="*/ 27306 h 84574"/>
                  <a:gd name="connsiteX134" fmla="*/ 878851 w 1179211"/>
                  <a:gd name="connsiteY134" fmla="*/ 29480 h 84574"/>
                  <a:gd name="connsiteX135" fmla="*/ 870877 w 1179211"/>
                  <a:gd name="connsiteY135" fmla="*/ 35521 h 84574"/>
                  <a:gd name="connsiteX136" fmla="*/ 865561 w 1179211"/>
                  <a:gd name="connsiteY136" fmla="*/ 44704 h 84574"/>
                  <a:gd name="connsiteX137" fmla="*/ 863628 w 1179211"/>
                  <a:gd name="connsiteY137" fmla="*/ 56544 h 84574"/>
                  <a:gd name="connsiteX138" fmla="*/ 870394 w 1179211"/>
                  <a:gd name="connsiteY138" fmla="*/ 78292 h 84574"/>
                  <a:gd name="connsiteX139" fmla="*/ 890208 w 1179211"/>
                  <a:gd name="connsiteY139" fmla="*/ 85783 h 84574"/>
                  <a:gd name="connsiteX140" fmla="*/ 902290 w 1179211"/>
                  <a:gd name="connsiteY140" fmla="*/ 83125 h 84574"/>
                  <a:gd name="connsiteX141" fmla="*/ 911956 w 1179211"/>
                  <a:gd name="connsiteY141" fmla="*/ 75151 h 84574"/>
                  <a:gd name="connsiteX142" fmla="*/ 908090 w 1179211"/>
                  <a:gd name="connsiteY142" fmla="*/ 71043 h 84574"/>
                  <a:gd name="connsiteX143" fmla="*/ 898666 w 1179211"/>
                  <a:gd name="connsiteY143" fmla="*/ 77567 h 84574"/>
                  <a:gd name="connsiteX144" fmla="*/ 890933 w 1179211"/>
                  <a:gd name="connsiteY144" fmla="*/ 79017 h 84574"/>
                  <a:gd name="connsiteX145" fmla="*/ 878368 w 1179211"/>
                  <a:gd name="connsiteY145" fmla="*/ 73701 h 84574"/>
                  <a:gd name="connsiteX146" fmla="*/ 873777 w 1179211"/>
                  <a:gd name="connsiteY146" fmla="*/ 58477 h 84574"/>
                  <a:gd name="connsiteX147" fmla="*/ 910748 w 1179211"/>
                  <a:gd name="connsiteY147" fmla="*/ 58477 h 84574"/>
                  <a:gd name="connsiteX148" fmla="*/ 848404 w 1179211"/>
                  <a:gd name="connsiteY148" fmla="*/ 61377 h 84574"/>
                  <a:gd name="connsiteX149" fmla="*/ 844296 w 1179211"/>
                  <a:gd name="connsiteY149" fmla="*/ 56544 h 84574"/>
                  <a:gd name="connsiteX150" fmla="*/ 838980 w 1179211"/>
                  <a:gd name="connsiteY150" fmla="*/ 53403 h 84574"/>
                  <a:gd name="connsiteX151" fmla="*/ 833181 w 1179211"/>
                  <a:gd name="connsiteY151" fmla="*/ 51470 h 84574"/>
                  <a:gd name="connsiteX152" fmla="*/ 824723 w 1179211"/>
                  <a:gd name="connsiteY152" fmla="*/ 47603 h 84574"/>
                  <a:gd name="connsiteX153" fmla="*/ 821582 w 1179211"/>
                  <a:gd name="connsiteY153" fmla="*/ 40837 h 84574"/>
                  <a:gd name="connsiteX154" fmla="*/ 824482 w 1179211"/>
                  <a:gd name="connsiteY154" fmla="*/ 35280 h 84574"/>
                  <a:gd name="connsiteX155" fmla="*/ 831731 w 1179211"/>
                  <a:gd name="connsiteY155" fmla="*/ 33105 h 84574"/>
                  <a:gd name="connsiteX156" fmla="*/ 838980 w 1179211"/>
                  <a:gd name="connsiteY156" fmla="*/ 34796 h 84574"/>
                  <a:gd name="connsiteX157" fmla="*/ 843572 w 1179211"/>
                  <a:gd name="connsiteY157" fmla="*/ 38421 h 84574"/>
                  <a:gd name="connsiteX158" fmla="*/ 848404 w 1179211"/>
                  <a:gd name="connsiteY158" fmla="*/ 32380 h 84574"/>
                  <a:gd name="connsiteX159" fmla="*/ 842605 w 1179211"/>
                  <a:gd name="connsiteY159" fmla="*/ 28997 h 84574"/>
                  <a:gd name="connsiteX160" fmla="*/ 832214 w 1179211"/>
                  <a:gd name="connsiteY160" fmla="*/ 27306 h 84574"/>
                  <a:gd name="connsiteX161" fmla="*/ 824723 w 1179211"/>
                  <a:gd name="connsiteY161" fmla="*/ 28272 h 84574"/>
                  <a:gd name="connsiteX162" fmla="*/ 818441 w 1179211"/>
                  <a:gd name="connsiteY162" fmla="*/ 31172 h 84574"/>
                  <a:gd name="connsiteX163" fmla="*/ 814091 w 1179211"/>
                  <a:gd name="connsiteY163" fmla="*/ 36005 h 84574"/>
                  <a:gd name="connsiteX164" fmla="*/ 812400 w 1179211"/>
                  <a:gd name="connsiteY164" fmla="*/ 42771 h 84574"/>
                  <a:gd name="connsiteX165" fmla="*/ 813850 w 1179211"/>
                  <a:gd name="connsiteY165" fmla="*/ 50020 h 84574"/>
                  <a:gd name="connsiteX166" fmla="*/ 817716 w 1179211"/>
                  <a:gd name="connsiteY166" fmla="*/ 54853 h 84574"/>
                  <a:gd name="connsiteX167" fmla="*/ 822790 w 1179211"/>
                  <a:gd name="connsiteY167" fmla="*/ 57752 h 84574"/>
                  <a:gd name="connsiteX168" fmla="*/ 828106 w 1179211"/>
                  <a:gd name="connsiteY168" fmla="*/ 59686 h 84574"/>
                  <a:gd name="connsiteX169" fmla="*/ 836564 w 1179211"/>
                  <a:gd name="connsiteY169" fmla="*/ 63310 h 84574"/>
                  <a:gd name="connsiteX170" fmla="*/ 839705 w 1179211"/>
                  <a:gd name="connsiteY170" fmla="*/ 70559 h 84574"/>
                  <a:gd name="connsiteX171" fmla="*/ 837047 w 1179211"/>
                  <a:gd name="connsiteY171" fmla="*/ 77325 h 84574"/>
                  <a:gd name="connsiteX172" fmla="*/ 829556 w 1179211"/>
                  <a:gd name="connsiteY172" fmla="*/ 79742 h 84574"/>
                  <a:gd name="connsiteX173" fmla="*/ 824723 w 1179211"/>
                  <a:gd name="connsiteY173" fmla="*/ 79017 h 84574"/>
                  <a:gd name="connsiteX174" fmla="*/ 820616 w 1179211"/>
                  <a:gd name="connsiteY174" fmla="*/ 76842 h 84574"/>
                  <a:gd name="connsiteX175" fmla="*/ 817233 w 1179211"/>
                  <a:gd name="connsiteY175" fmla="*/ 74184 h 84574"/>
                  <a:gd name="connsiteX176" fmla="*/ 814816 w 1179211"/>
                  <a:gd name="connsiteY176" fmla="*/ 71768 h 84574"/>
                  <a:gd name="connsiteX177" fmla="*/ 809983 w 1179211"/>
                  <a:gd name="connsiteY177" fmla="*/ 79500 h 84574"/>
                  <a:gd name="connsiteX178" fmla="*/ 829073 w 1179211"/>
                  <a:gd name="connsiteY178" fmla="*/ 85783 h 84574"/>
                  <a:gd name="connsiteX179" fmla="*/ 836806 w 1179211"/>
                  <a:gd name="connsiteY179" fmla="*/ 84575 h 84574"/>
                  <a:gd name="connsiteX180" fmla="*/ 843088 w 1179211"/>
                  <a:gd name="connsiteY180" fmla="*/ 81192 h 84574"/>
                  <a:gd name="connsiteX181" fmla="*/ 847438 w 1179211"/>
                  <a:gd name="connsiteY181" fmla="*/ 75634 h 84574"/>
                  <a:gd name="connsiteX182" fmla="*/ 849129 w 1179211"/>
                  <a:gd name="connsiteY182" fmla="*/ 68143 h 84574"/>
                  <a:gd name="connsiteX183" fmla="*/ 848404 w 1179211"/>
                  <a:gd name="connsiteY183" fmla="*/ 61377 h 84574"/>
                  <a:gd name="connsiteX184" fmla="*/ 796693 w 1179211"/>
                  <a:gd name="connsiteY184" fmla="*/ 61377 h 84574"/>
                  <a:gd name="connsiteX185" fmla="*/ 792585 w 1179211"/>
                  <a:gd name="connsiteY185" fmla="*/ 56544 h 84574"/>
                  <a:gd name="connsiteX186" fmla="*/ 787269 w 1179211"/>
                  <a:gd name="connsiteY186" fmla="*/ 53403 h 84574"/>
                  <a:gd name="connsiteX187" fmla="*/ 781470 w 1179211"/>
                  <a:gd name="connsiteY187" fmla="*/ 51470 h 84574"/>
                  <a:gd name="connsiteX188" fmla="*/ 773012 w 1179211"/>
                  <a:gd name="connsiteY188" fmla="*/ 47603 h 84574"/>
                  <a:gd name="connsiteX189" fmla="*/ 769871 w 1179211"/>
                  <a:gd name="connsiteY189" fmla="*/ 40837 h 84574"/>
                  <a:gd name="connsiteX190" fmla="*/ 772770 w 1179211"/>
                  <a:gd name="connsiteY190" fmla="*/ 35280 h 84574"/>
                  <a:gd name="connsiteX191" fmla="*/ 780020 w 1179211"/>
                  <a:gd name="connsiteY191" fmla="*/ 33105 h 84574"/>
                  <a:gd name="connsiteX192" fmla="*/ 787269 w 1179211"/>
                  <a:gd name="connsiteY192" fmla="*/ 34796 h 84574"/>
                  <a:gd name="connsiteX193" fmla="*/ 791860 w 1179211"/>
                  <a:gd name="connsiteY193" fmla="*/ 38421 h 84574"/>
                  <a:gd name="connsiteX194" fmla="*/ 796693 w 1179211"/>
                  <a:gd name="connsiteY194" fmla="*/ 32380 h 84574"/>
                  <a:gd name="connsiteX195" fmla="*/ 790894 w 1179211"/>
                  <a:gd name="connsiteY195" fmla="*/ 28997 h 84574"/>
                  <a:gd name="connsiteX196" fmla="*/ 780503 w 1179211"/>
                  <a:gd name="connsiteY196" fmla="*/ 27306 h 84574"/>
                  <a:gd name="connsiteX197" fmla="*/ 773012 w 1179211"/>
                  <a:gd name="connsiteY197" fmla="*/ 28272 h 84574"/>
                  <a:gd name="connsiteX198" fmla="*/ 766729 w 1179211"/>
                  <a:gd name="connsiteY198" fmla="*/ 31172 h 84574"/>
                  <a:gd name="connsiteX199" fmla="*/ 762380 w 1179211"/>
                  <a:gd name="connsiteY199" fmla="*/ 36005 h 84574"/>
                  <a:gd name="connsiteX200" fmla="*/ 760688 w 1179211"/>
                  <a:gd name="connsiteY200" fmla="*/ 42771 h 84574"/>
                  <a:gd name="connsiteX201" fmla="*/ 762138 w 1179211"/>
                  <a:gd name="connsiteY201" fmla="*/ 50020 h 84574"/>
                  <a:gd name="connsiteX202" fmla="*/ 766005 w 1179211"/>
                  <a:gd name="connsiteY202" fmla="*/ 54853 h 84574"/>
                  <a:gd name="connsiteX203" fmla="*/ 771079 w 1179211"/>
                  <a:gd name="connsiteY203" fmla="*/ 57752 h 84574"/>
                  <a:gd name="connsiteX204" fmla="*/ 776395 w 1179211"/>
                  <a:gd name="connsiteY204" fmla="*/ 59686 h 84574"/>
                  <a:gd name="connsiteX205" fmla="*/ 784853 w 1179211"/>
                  <a:gd name="connsiteY205" fmla="*/ 63310 h 84574"/>
                  <a:gd name="connsiteX206" fmla="*/ 787994 w 1179211"/>
                  <a:gd name="connsiteY206" fmla="*/ 70559 h 84574"/>
                  <a:gd name="connsiteX207" fmla="*/ 785336 w 1179211"/>
                  <a:gd name="connsiteY207" fmla="*/ 77325 h 84574"/>
                  <a:gd name="connsiteX208" fmla="*/ 777845 w 1179211"/>
                  <a:gd name="connsiteY208" fmla="*/ 79742 h 84574"/>
                  <a:gd name="connsiteX209" fmla="*/ 773012 w 1179211"/>
                  <a:gd name="connsiteY209" fmla="*/ 79017 h 84574"/>
                  <a:gd name="connsiteX210" fmla="*/ 768904 w 1179211"/>
                  <a:gd name="connsiteY210" fmla="*/ 76842 h 84574"/>
                  <a:gd name="connsiteX211" fmla="*/ 765521 w 1179211"/>
                  <a:gd name="connsiteY211" fmla="*/ 74184 h 84574"/>
                  <a:gd name="connsiteX212" fmla="*/ 763105 w 1179211"/>
                  <a:gd name="connsiteY212" fmla="*/ 71768 h 84574"/>
                  <a:gd name="connsiteX213" fmla="*/ 758272 w 1179211"/>
                  <a:gd name="connsiteY213" fmla="*/ 79500 h 84574"/>
                  <a:gd name="connsiteX214" fmla="*/ 777362 w 1179211"/>
                  <a:gd name="connsiteY214" fmla="*/ 85783 h 84574"/>
                  <a:gd name="connsiteX215" fmla="*/ 785094 w 1179211"/>
                  <a:gd name="connsiteY215" fmla="*/ 84575 h 84574"/>
                  <a:gd name="connsiteX216" fmla="*/ 791377 w 1179211"/>
                  <a:gd name="connsiteY216" fmla="*/ 81192 h 84574"/>
                  <a:gd name="connsiteX217" fmla="*/ 795726 w 1179211"/>
                  <a:gd name="connsiteY217" fmla="*/ 75634 h 84574"/>
                  <a:gd name="connsiteX218" fmla="*/ 797418 w 1179211"/>
                  <a:gd name="connsiteY218" fmla="*/ 68143 h 84574"/>
                  <a:gd name="connsiteX219" fmla="*/ 796693 w 1179211"/>
                  <a:gd name="connsiteY219" fmla="*/ 61377 h 84574"/>
                  <a:gd name="connsiteX220" fmla="*/ 711393 w 1179211"/>
                  <a:gd name="connsiteY220" fmla="*/ 6041 h 84574"/>
                  <a:gd name="connsiteX221" fmla="*/ 707286 w 1179211"/>
                  <a:gd name="connsiteY221" fmla="*/ 4350 h 84574"/>
                  <a:gd name="connsiteX222" fmla="*/ 703178 w 1179211"/>
                  <a:gd name="connsiteY222" fmla="*/ 6041 h 84574"/>
                  <a:gd name="connsiteX223" fmla="*/ 701486 w 1179211"/>
                  <a:gd name="connsiteY223" fmla="*/ 9907 h 84574"/>
                  <a:gd name="connsiteX224" fmla="*/ 703178 w 1179211"/>
                  <a:gd name="connsiteY224" fmla="*/ 13774 h 84574"/>
                  <a:gd name="connsiteX225" fmla="*/ 707286 w 1179211"/>
                  <a:gd name="connsiteY225" fmla="*/ 15465 h 84574"/>
                  <a:gd name="connsiteX226" fmla="*/ 711393 w 1179211"/>
                  <a:gd name="connsiteY226" fmla="*/ 13774 h 84574"/>
                  <a:gd name="connsiteX227" fmla="*/ 713085 w 1179211"/>
                  <a:gd name="connsiteY227" fmla="*/ 9907 h 84574"/>
                  <a:gd name="connsiteX228" fmla="*/ 711393 w 1179211"/>
                  <a:gd name="connsiteY228" fmla="*/ 6041 h 84574"/>
                  <a:gd name="connsiteX229" fmla="*/ 734833 w 1179211"/>
                  <a:gd name="connsiteY229" fmla="*/ 6041 h 84574"/>
                  <a:gd name="connsiteX230" fmla="*/ 730725 w 1179211"/>
                  <a:gd name="connsiteY230" fmla="*/ 4350 h 84574"/>
                  <a:gd name="connsiteX231" fmla="*/ 726617 w 1179211"/>
                  <a:gd name="connsiteY231" fmla="*/ 6041 h 84574"/>
                  <a:gd name="connsiteX232" fmla="*/ 724925 w 1179211"/>
                  <a:gd name="connsiteY232" fmla="*/ 9907 h 84574"/>
                  <a:gd name="connsiteX233" fmla="*/ 726617 w 1179211"/>
                  <a:gd name="connsiteY233" fmla="*/ 13774 h 84574"/>
                  <a:gd name="connsiteX234" fmla="*/ 730725 w 1179211"/>
                  <a:gd name="connsiteY234" fmla="*/ 15465 h 84574"/>
                  <a:gd name="connsiteX235" fmla="*/ 734833 w 1179211"/>
                  <a:gd name="connsiteY235" fmla="*/ 13774 h 84574"/>
                  <a:gd name="connsiteX236" fmla="*/ 736524 w 1179211"/>
                  <a:gd name="connsiteY236" fmla="*/ 9907 h 84574"/>
                  <a:gd name="connsiteX237" fmla="*/ 734833 w 1179211"/>
                  <a:gd name="connsiteY237" fmla="*/ 6041 h 84574"/>
                  <a:gd name="connsiteX238" fmla="*/ 695445 w 1179211"/>
                  <a:gd name="connsiteY238" fmla="*/ 28997 h 84574"/>
                  <a:gd name="connsiteX239" fmla="*/ 695445 w 1179211"/>
                  <a:gd name="connsiteY239" fmla="*/ 63552 h 84574"/>
                  <a:gd name="connsiteX240" fmla="*/ 695928 w 1179211"/>
                  <a:gd name="connsiteY240" fmla="*/ 72009 h 84574"/>
                  <a:gd name="connsiteX241" fmla="*/ 698103 w 1179211"/>
                  <a:gd name="connsiteY241" fmla="*/ 79017 h 84574"/>
                  <a:gd name="connsiteX242" fmla="*/ 703903 w 1179211"/>
                  <a:gd name="connsiteY242" fmla="*/ 83850 h 84574"/>
                  <a:gd name="connsiteX243" fmla="*/ 714535 w 1179211"/>
                  <a:gd name="connsiteY243" fmla="*/ 85783 h 84574"/>
                  <a:gd name="connsiteX244" fmla="*/ 722026 w 1179211"/>
                  <a:gd name="connsiteY244" fmla="*/ 84575 h 84574"/>
                  <a:gd name="connsiteX245" fmla="*/ 727342 w 1179211"/>
                  <a:gd name="connsiteY245" fmla="*/ 81433 h 84574"/>
                  <a:gd name="connsiteX246" fmla="*/ 730725 w 1179211"/>
                  <a:gd name="connsiteY246" fmla="*/ 77809 h 84574"/>
                  <a:gd name="connsiteX247" fmla="*/ 732658 w 1179211"/>
                  <a:gd name="connsiteY247" fmla="*/ 75151 h 84574"/>
                  <a:gd name="connsiteX248" fmla="*/ 733866 w 1179211"/>
                  <a:gd name="connsiteY248" fmla="*/ 84575 h 84574"/>
                  <a:gd name="connsiteX249" fmla="*/ 743290 w 1179211"/>
                  <a:gd name="connsiteY249" fmla="*/ 83608 h 84574"/>
                  <a:gd name="connsiteX250" fmla="*/ 743049 w 1179211"/>
                  <a:gd name="connsiteY250" fmla="*/ 81433 h 84574"/>
                  <a:gd name="connsiteX251" fmla="*/ 742565 w 1179211"/>
                  <a:gd name="connsiteY251" fmla="*/ 77809 h 84574"/>
                  <a:gd name="connsiteX252" fmla="*/ 742324 w 1179211"/>
                  <a:gd name="connsiteY252" fmla="*/ 73701 h 84574"/>
                  <a:gd name="connsiteX253" fmla="*/ 742082 w 1179211"/>
                  <a:gd name="connsiteY253" fmla="*/ 69593 h 84574"/>
                  <a:gd name="connsiteX254" fmla="*/ 742082 w 1179211"/>
                  <a:gd name="connsiteY254" fmla="*/ 28755 h 84574"/>
                  <a:gd name="connsiteX255" fmla="*/ 732175 w 1179211"/>
                  <a:gd name="connsiteY255" fmla="*/ 28755 h 84574"/>
                  <a:gd name="connsiteX256" fmla="*/ 732175 w 1179211"/>
                  <a:gd name="connsiteY256" fmla="*/ 59686 h 84574"/>
                  <a:gd name="connsiteX257" fmla="*/ 730966 w 1179211"/>
                  <a:gd name="connsiteY257" fmla="*/ 66935 h 84574"/>
                  <a:gd name="connsiteX258" fmla="*/ 727583 w 1179211"/>
                  <a:gd name="connsiteY258" fmla="*/ 72734 h 84574"/>
                  <a:gd name="connsiteX259" fmla="*/ 722751 w 1179211"/>
                  <a:gd name="connsiteY259" fmla="*/ 76600 h 84574"/>
                  <a:gd name="connsiteX260" fmla="*/ 716468 w 1179211"/>
                  <a:gd name="connsiteY260" fmla="*/ 78050 h 84574"/>
                  <a:gd name="connsiteX261" fmla="*/ 710427 w 1179211"/>
                  <a:gd name="connsiteY261" fmla="*/ 77084 h 84574"/>
                  <a:gd name="connsiteX262" fmla="*/ 706802 w 1179211"/>
                  <a:gd name="connsiteY262" fmla="*/ 74184 h 84574"/>
                  <a:gd name="connsiteX263" fmla="*/ 705111 w 1179211"/>
                  <a:gd name="connsiteY263" fmla="*/ 69593 h 84574"/>
                  <a:gd name="connsiteX264" fmla="*/ 704628 w 1179211"/>
                  <a:gd name="connsiteY264" fmla="*/ 63310 h 84574"/>
                  <a:gd name="connsiteX265" fmla="*/ 704628 w 1179211"/>
                  <a:gd name="connsiteY265" fmla="*/ 28755 h 84574"/>
                  <a:gd name="connsiteX266" fmla="*/ 695445 w 1179211"/>
                  <a:gd name="connsiteY266" fmla="*/ 28755 h 84574"/>
                  <a:gd name="connsiteX267" fmla="*/ 664515 w 1179211"/>
                  <a:gd name="connsiteY267" fmla="*/ 60894 h 84574"/>
                  <a:gd name="connsiteX268" fmla="*/ 657991 w 1179211"/>
                  <a:gd name="connsiteY268" fmla="*/ 71284 h 84574"/>
                  <a:gd name="connsiteX269" fmla="*/ 648325 w 1179211"/>
                  <a:gd name="connsiteY269" fmla="*/ 76600 h 84574"/>
                  <a:gd name="connsiteX270" fmla="*/ 636726 w 1179211"/>
                  <a:gd name="connsiteY270" fmla="*/ 78050 h 84574"/>
                  <a:gd name="connsiteX271" fmla="*/ 631893 w 1179211"/>
                  <a:gd name="connsiteY271" fmla="*/ 77809 h 84574"/>
                  <a:gd name="connsiteX272" fmla="*/ 626577 w 1179211"/>
                  <a:gd name="connsiteY272" fmla="*/ 77325 h 84574"/>
                  <a:gd name="connsiteX273" fmla="*/ 626577 w 1179211"/>
                  <a:gd name="connsiteY273" fmla="*/ 10874 h 84574"/>
                  <a:gd name="connsiteX274" fmla="*/ 630927 w 1179211"/>
                  <a:gd name="connsiteY274" fmla="*/ 10632 h 84574"/>
                  <a:gd name="connsiteX275" fmla="*/ 635276 w 1179211"/>
                  <a:gd name="connsiteY275" fmla="*/ 10632 h 84574"/>
                  <a:gd name="connsiteX276" fmla="*/ 659440 w 1179211"/>
                  <a:gd name="connsiteY276" fmla="*/ 18848 h 84574"/>
                  <a:gd name="connsiteX277" fmla="*/ 666931 w 1179211"/>
                  <a:gd name="connsiteY277" fmla="*/ 44220 h 84574"/>
                  <a:gd name="connsiteX278" fmla="*/ 664515 w 1179211"/>
                  <a:gd name="connsiteY278" fmla="*/ 60894 h 84574"/>
                  <a:gd name="connsiteX279" fmla="*/ 675389 w 1179211"/>
                  <a:gd name="connsiteY279" fmla="*/ 25856 h 84574"/>
                  <a:gd name="connsiteX280" fmla="*/ 667173 w 1179211"/>
                  <a:gd name="connsiteY280" fmla="*/ 13774 h 84574"/>
                  <a:gd name="connsiteX281" fmla="*/ 654366 w 1179211"/>
                  <a:gd name="connsiteY281" fmla="*/ 6524 h 84574"/>
                  <a:gd name="connsiteX282" fmla="*/ 637451 w 1179211"/>
                  <a:gd name="connsiteY282" fmla="*/ 4108 h 84574"/>
                  <a:gd name="connsiteX283" fmla="*/ 631168 w 1179211"/>
                  <a:gd name="connsiteY283" fmla="*/ 4108 h 84574"/>
                  <a:gd name="connsiteX284" fmla="*/ 627060 w 1179211"/>
                  <a:gd name="connsiteY284" fmla="*/ 4350 h 84574"/>
                  <a:gd name="connsiteX285" fmla="*/ 622953 w 1179211"/>
                  <a:gd name="connsiteY285" fmla="*/ 4350 h 84574"/>
                  <a:gd name="connsiteX286" fmla="*/ 616670 w 1179211"/>
                  <a:gd name="connsiteY286" fmla="*/ 4591 h 84574"/>
                  <a:gd name="connsiteX287" fmla="*/ 616670 w 1179211"/>
                  <a:gd name="connsiteY287" fmla="*/ 84091 h 84574"/>
                  <a:gd name="connsiteX288" fmla="*/ 625611 w 1179211"/>
                  <a:gd name="connsiteY288" fmla="*/ 84333 h 84574"/>
                  <a:gd name="connsiteX289" fmla="*/ 637209 w 1179211"/>
                  <a:gd name="connsiteY289" fmla="*/ 84575 h 84574"/>
                  <a:gd name="connsiteX290" fmla="*/ 650741 w 1179211"/>
                  <a:gd name="connsiteY290" fmla="*/ 82883 h 84574"/>
                  <a:gd name="connsiteX291" fmla="*/ 664032 w 1179211"/>
                  <a:gd name="connsiteY291" fmla="*/ 76842 h 84574"/>
                  <a:gd name="connsiteX292" fmla="*/ 674181 w 1179211"/>
                  <a:gd name="connsiteY292" fmla="*/ 64518 h 84574"/>
                  <a:gd name="connsiteX293" fmla="*/ 678289 w 1179211"/>
                  <a:gd name="connsiteY293" fmla="*/ 43979 h 84574"/>
                  <a:gd name="connsiteX294" fmla="*/ 675389 w 1179211"/>
                  <a:gd name="connsiteY294" fmla="*/ 25856 h 84574"/>
                  <a:gd name="connsiteX295" fmla="*/ 562059 w 1179211"/>
                  <a:gd name="connsiteY295" fmla="*/ 77325 h 84574"/>
                  <a:gd name="connsiteX296" fmla="*/ 558918 w 1179211"/>
                  <a:gd name="connsiteY296" fmla="*/ 78534 h 84574"/>
                  <a:gd name="connsiteX297" fmla="*/ 555776 w 1179211"/>
                  <a:gd name="connsiteY297" fmla="*/ 79017 h 84574"/>
                  <a:gd name="connsiteX298" fmla="*/ 553360 w 1179211"/>
                  <a:gd name="connsiteY298" fmla="*/ 78534 h 84574"/>
                  <a:gd name="connsiteX299" fmla="*/ 551185 w 1179211"/>
                  <a:gd name="connsiteY299" fmla="*/ 77567 h 84574"/>
                  <a:gd name="connsiteX300" fmla="*/ 549010 w 1179211"/>
                  <a:gd name="connsiteY300" fmla="*/ 74184 h 84574"/>
                  <a:gd name="connsiteX301" fmla="*/ 548769 w 1179211"/>
                  <a:gd name="connsiteY301" fmla="*/ 67901 h 84574"/>
                  <a:gd name="connsiteX302" fmla="*/ 548769 w 1179211"/>
                  <a:gd name="connsiteY302" fmla="*/ 35280 h 84574"/>
                  <a:gd name="connsiteX303" fmla="*/ 561817 w 1179211"/>
                  <a:gd name="connsiteY303" fmla="*/ 35280 h 84574"/>
                  <a:gd name="connsiteX304" fmla="*/ 561817 w 1179211"/>
                  <a:gd name="connsiteY304" fmla="*/ 28997 h 84574"/>
                  <a:gd name="connsiteX305" fmla="*/ 548769 w 1179211"/>
                  <a:gd name="connsiteY305" fmla="*/ 28997 h 84574"/>
                  <a:gd name="connsiteX306" fmla="*/ 548769 w 1179211"/>
                  <a:gd name="connsiteY306" fmla="*/ 12807 h 84574"/>
                  <a:gd name="connsiteX307" fmla="*/ 539103 w 1179211"/>
                  <a:gd name="connsiteY307" fmla="*/ 14982 h 84574"/>
                  <a:gd name="connsiteX308" fmla="*/ 539103 w 1179211"/>
                  <a:gd name="connsiteY308" fmla="*/ 28997 h 84574"/>
                  <a:gd name="connsiteX309" fmla="*/ 529679 w 1179211"/>
                  <a:gd name="connsiteY309" fmla="*/ 28997 h 84574"/>
                  <a:gd name="connsiteX310" fmla="*/ 529679 w 1179211"/>
                  <a:gd name="connsiteY310" fmla="*/ 35280 h 84574"/>
                  <a:gd name="connsiteX311" fmla="*/ 539103 w 1179211"/>
                  <a:gd name="connsiteY311" fmla="*/ 35280 h 84574"/>
                  <a:gd name="connsiteX312" fmla="*/ 539103 w 1179211"/>
                  <a:gd name="connsiteY312" fmla="*/ 68868 h 84574"/>
                  <a:gd name="connsiteX313" fmla="*/ 539345 w 1179211"/>
                  <a:gd name="connsiteY313" fmla="*/ 76117 h 84574"/>
                  <a:gd name="connsiteX314" fmla="*/ 541278 w 1179211"/>
                  <a:gd name="connsiteY314" fmla="*/ 81433 h 84574"/>
                  <a:gd name="connsiteX315" fmla="*/ 545869 w 1179211"/>
                  <a:gd name="connsiteY315" fmla="*/ 84816 h 84574"/>
                  <a:gd name="connsiteX316" fmla="*/ 551910 w 1179211"/>
                  <a:gd name="connsiteY316" fmla="*/ 85783 h 84574"/>
                  <a:gd name="connsiteX317" fmla="*/ 558434 w 1179211"/>
                  <a:gd name="connsiteY317" fmla="*/ 84816 h 84574"/>
                  <a:gd name="connsiteX318" fmla="*/ 563992 w 1179211"/>
                  <a:gd name="connsiteY318" fmla="*/ 82158 h 84574"/>
                  <a:gd name="connsiteX319" fmla="*/ 562059 w 1179211"/>
                  <a:gd name="connsiteY319" fmla="*/ 77325 h 84574"/>
                  <a:gd name="connsiteX320" fmla="*/ 487392 w 1179211"/>
                  <a:gd name="connsiteY320" fmla="*/ 6041 h 84574"/>
                  <a:gd name="connsiteX321" fmla="*/ 483284 w 1179211"/>
                  <a:gd name="connsiteY321" fmla="*/ 4350 h 84574"/>
                  <a:gd name="connsiteX322" fmla="*/ 479176 w 1179211"/>
                  <a:gd name="connsiteY322" fmla="*/ 6041 h 84574"/>
                  <a:gd name="connsiteX323" fmla="*/ 477484 w 1179211"/>
                  <a:gd name="connsiteY323" fmla="*/ 9907 h 84574"/>
                  <a:gd name="connsiteX324" fmla="*/ 479176 w 1179211"/>
                  <a:gd name="connsiteY324" fmla="*/ 13774 h 84574"/>
                  <a:gd name="connsiteX325" fmla="*/ 483284 w 1179211"/>
                  <a:gd name="connsiteY325" fmla="*/ 15465 h 84574"/>
                  <a:gd name="connsiteX326" fmla="*/ 487392 w 1179211"/>
                  <a:gd name="connsiteY326" fmla="*/ 13774 h 84574"/>
                  <a:gd name="connsiteX327" fmla="*/ 489083 w 1179211"/>
                  <a:gd name="connsiteY327" fmla="*/ 9907 h 84574"/>
                  <a:gd name="connsiteX328" fmla="*/ 487392 w 1179211"/>
                  <a:gd name="connsiteY328" fmla="*/ 6041 h 84574"/>
                  <a:gd name="connsiteX329" fmla="*/ 510589 w 1179211"/>
                  <a:gd name="connsiteY329" fmla="*/ 6041 h 84574"/>
                  <a:gd name="connsiteX330" fmla="*/ 506481 w 1179211"/>
                  <a:gd name="connsiteY330" fmla="*/ 4350 h 84574"/>
                  <a:gd name="connsiteX331" fmla="*/ 502373 w 1179211"/>
                  <a:gd name="connsiteY331" fmla="*/ 6041 h 84574"/>
                  <a:gd name="connsiteX332" fmla="*/ 500682 w 1179211"/>
                  <a:gd name="connsiteY332" fmla="*/ 9907 h 84574"/>
                  <a:gd name="connsiteX333" fmla="*/ 502373 w 1179211"/>
                  <a:gd name="connsiteY333" fmla="*/ 13774 h 84574"/>
                  <a:gd name="connsiteX334" fmla="*/ 506481 w 1179211"/>
                  <a:gd name="connsiteY334" fmla="*/ 15465 h 84574"/>
                  <a:gd name="connsiteX335" fmla="*/ 510589 w 1179211"/>
                  <a:gd name="connsiteY335" fmla="*/ 13774 h 84574"/>
                  <a:gd name="connsiteX336" fmla="*/ 512281 w 1179211"/>
                  <a:gd name="connsiteY336" fmla="*/ 9907 h 84574"/>
                  <a:gd name="connsiteX337" fmla="*/ 510589 w 1179211"/>
                  <a:gd name="connsiteY337" fmla="*/ 6041 h 84574"/>
                  <a:gd name="connsiteX338" fmla="*/ 504548 w 1179211"/>
                  <a:gd name="connsiteY338" fmla="*/ 62827 h 84574"/>
                  <a:gd name="connsiteX339" fmla="*/ 504306 w 1179211"/>
                  <a:gd name="connsiteY339" fmla="*/ 67660 h 84574"/>
                  <a:gd name="connsiteX340" fmla="*/ 502373 w 1179211"/>
                  <a:gd name="connsiteY340" fmla="*/ 72976 h 84574"/>
                  <a:gd name="connsiteX341" fmla="*/ 498990 w 1179211"/>
                  <a:gd name="connsiteY341" fmla="*/ 76600 h 84574"/>
                  <a:gd name="connsiteX342" fmla="*/ 495124 w 1179211"/>
                  <a:gd name="connsiteY342" fmla="*/ 78534 h 84574"/>
                  <a:gd name="connsiteX343" fmla="*/ 491741 w 1179211"/>
                  <a:gd name="connsiteY343" fmla="*/ 79017 h 84574"/>
                  <a:gd name="connsiteX344" fmla="*/ 488116 w 1179211"/>
                  <a:gd name="connsiteY344" fmla="*/ 78534 h 84574"/>
                  <a:gd name="connsiteX345" fmla="*/ 484975 w 1179211"/>
                  <a:gd name="connsiteY345" fmla="*/ 76842 h 84574"/>
                  <a:gd name="connsiteX346" fmla="*/ 482800 w 1179211"/>
                  <a:gd name="connsiteY346" fmla="*/ 73942 h 84574"/>
                  <a:gd name="connsiteX347" fmla="*/ 482075 w 1179211"/>
                  <a:gd name="connsiteY347" fmla="*/ 69351 h 84574"/>
                  <a:gd name="connsiteX348" fmla="*/ 483284 w 1179211"/>
                  <a:gd name="connsiteY348" fmla="*/ 64760 h 84574"/>
                  <a:gd name="connsiteX349" fmla="*/ 486183 w 1179211"/>
                  <a:gd name="connsiteY349" fmla="*/ 61619 h 84574"/>
                  <a:gd name="connsiteX350" fmla="*/ 489566 w 1179211"/>
                  <a:gd name="connsiteY350" fmla="*/ 59686 h 84574"/>
                  <a:gd name="connsiteX351" fmla="*/ 492708 w 1179211"/>
                  <a:gd name="connsiteY351" fmla="*/ 58719 h 84574"/>
                  <a:gd name="connsiteX352" fmla="*/ 496091 w 1179211"/>
                  <a:gd name="connsiteY352" fmla="*/ 58236 h 84574"/>
                  <a:gd name="connsiteX353" fmla="*/ 499715 w 1179211"/>
                  <a:gd name="connsiteY353" fmla="*/ 57994 h 84574"/>
                  <a:gd name="connsiteX354" fmla="*/ 502857 w 1179211"/>
                  <a:gd name="connsiteY354" fmla="*/ 57752 h 84574"/>
                  <a:gd name="connsiteX355" fmla="*/ 505031 w 1179211"/>
                  <a:gd name="connsiteY355" fmla="*/ 57752 h 84574"/>
                  <a:gd name="connsiteX356" fmla="*/ 504548 w 1179211"/>
                  <a:gd name="connsiteY356" fmla="*/ 62827 h 84574"/>
                  <a:gd name="connsiteX357" fmla="*/ 522188 w 1179211"/>
                  <a:gd name="connsiteY357" fmla="*/ 78292 h 84574"/>
                  <a:gd name="connsiteX358" fmla="*/ 517838 w 1179211"/>
                  <a:gd name="connsiteY358" fmla="*/ 79017 h 84574"/>
                  <a:gd name="connsiteX359" fmla="*/ 514939 w 1179211"/>
                  <a:gd name="connsiteY359" fmla="*/ 77809 h 84574"/>
                  <a:gd name="connsiteX360" fmla="*/ 513972 w 1179211"/>
                  <a:gd name="connsiteY360" fmla="*/ 72734 h 84574"/>
                  <a:gd name="connsiteX361" fmla="*/ 513972 w 1179211"/>
                  <a:gd name="connsiteY361" fmla="*/ 43496 h 84574"/>
                  <a:gd name="connsiteX362" fmla="*/ 513972 w 1179211"/>
                  <a:gd name="connsiteY362" fmla="*/ 40354 h 84574"/>
                  <a:gd name="connsiteX363" fmla="*/ 513489 w 1179211"/>
                  <a:gd name="connsiteY363" fmla="*/ 36971 h 84574"/>
                  <a:gd name="connsiteX364" fmla="*/ 512281 w 1179211"/>
                  <a:gd name="connsiteY364" fmla="*/ 33830 h 84574"/>
                  <a:gd name="connsiteX365" fmla="*/ 509864 w 1179211"/>
                  <a:gd name="connsiteY365" fmla="*/ 31172 h 84574"/>
                  <a:gd name="connsiteX366" fmla="*/ 502615 w 1179211"/>
                  <a:gd name="connsiteY366" fmla="*/ 27789 h 84574"/>
                  <a:gd name="connsiteX367" fmla="*/ 494882 w 1179211"/>
                  <a:gd name="connsiteY367" fmla="*/ 27064 h 84574"/>
                  <a:gd name="connsiteX368" fmla="*/ 488116 w 1179211"/>
                  <a:gd name="connsiteY368" fmla="*/ 27789 h 84574"/>
                  <a:gd name="connsiteX369" fmla="*/ 482075 w 1179211"/>
                  <a:gd name="connsiteY369" fmla="*/ 29964 h 84574"/>
                  <a:gd name="connsiteX370" fmla="*/ 477243 w 1179211"/>
                  <a:gd name="connsiteY370" fmla="*/ 33830 h 84574"/>
                  <a:gd name="connsiteX371" fmla="*/ 474584 w 1179211"/>
                  <a:gd name="connsiteY371" fmla="*/ 40113 h 84574"/>
                  <a:gd name="connsiteX372" fmla="*/ 482317 w 1179211"/>
                  <a:gd name="connsiteY372" fmla="*/ 42529 h 84574"/>
                  <a:gd name="connsiteX373" fmla="*/ 483284 w 1179211"/>
                  <a:gd name="connsiteY373" fmla="*/ 38904 h 84574"/>
                  <a:gd name="connsiteX374" fmla="*/ 485217 w 1179211"/>
                  <a:gd name="connsiteY374" fmla="*/ 36005 h 84574"/>
                  <a:gd name="connsiteX375" fmla="*/ 488600 w 1179211"/>
                  <a:gd name="connsiteY375" fmla="*/ 33830 h 84574"/>
                  <a:gd name="connsiteX376" fmla="*/ 493916 w 1179211"/>
                  <a:gd name="connsiteY376" fmla="*/ 33105 h 84574"/>
                  <a:gd name="connsiteX377" fmla="*/ 497299 w 1179211"/>
                  <a:gd name="connsiteY377" fmla="*/ 33347 h 84574"/>
                  <a:gd name="connsiteX378" fmla="*/ 500440 w 1179211"/>
                  <a:gd name="connsiteY378" fmla="*/ 34313 h 84574"/>
                  <a:gd name="connsiteX379" fmla="*/ 503582 w 1179211"/>
                  <a:gd name="connsiteY379" fmla="*/ 37213 h 84574"/>
                  <a:gd name="connsiteX380" fmla="*/ 504548 w 1179211"/>
                  <a:gd name="connsiteY380" fmla="*/ 42287 h 84574"/>
                  <a:gd name="connsiteX381" fmla="*/ 504548 w 1179211"/>
                  <a:gd name="connsiteY381" fmla="*/ 51711 h 84574"/>
                  <a:gd name="connsiteX382" fmla="*/ 497057 w 1179211"/>
                  <a:gd name="connsiteY382" fmla="*/ 51953 h 84574"/>
                  <a:gd name="connsiteX383" fmla="*/ 491016 w 1179211"/>
                  <a:gd name="connsiteY383" fmla="*/ 52436 h 84574"/>
                  <a:gd name="connsiteX384" fmla="*/ 483525 w 1179211"/>
                  <a:gd name="connsiteY384" fmla="*/ 54369 h 84574"/>
                  <a:gd name="connsiteX385" fmla="*/ 477484 w 1179211"/>
                  <a:gd name="connsiteY385" fmla="*/ 57994 h 84574"/>
                  <a:gd name="connsiteX386" fmla="*/ 473618 w 1179211"/>
                  <a:gd name="connsiteY386" fmla="*/ 63310 h 84574"/>
                  <a:gd name="connsiteX387" fmla="*/ 472168 w 1179211"/>
                  <a:gd name="connsiteY387" fmla="*/ 70076 h 84574"/>
                  <a:gd name="connsiteX388" fmla="*/ 473618 w 1179211"/>
                  <a:gd name="connsiteY388" fmla="*/ 76842 h 84574"/>
                  <a:gd name="connsiteX389" fmla="*/ 477243 w 1179211"/>
                  <a:gd name="connsiteY389" fmla="*/ 81675 h 84574"/>
                  <a:gd name="connsiteX390" fmla="*/ 482317 w 1179211"/>
                  <a:gd name="connsiteY390" fmla="*/ 84575 h 84574"/>
                  <a:gd name="connsiteX391" fmla="*/ 488116 w 1179211"/>
                  <a:gd name="connsiteY391" fmla="*/ 85541 h 84574"/>
                  <a:gd name="connsiteX392" fmla="*/ 499232 w 1179211"/>
                  <a:gd name="connsiteY392" fmla="*/ 82641 h 84574"/>
                  <a:gd name="connsiteX393" fmla="*/ 505031 w 1179211"/>
                  <a:gd name="connsiteY393" fmla="*/ 75634 h 84574"/>
                  <a:gd name="connsiteX394" fmla="*/ 507689 w 1179211"/>
                  <a:gd name="connsiteY394" fmla="*/ 82158 h 84574"/>
                  <a:gd name="connsiteX395" fmla="*/ 514214 w 1179211"/>
                  <a:gd name="connsiteY395" fmla="*/ 84816 h 84574"/>
                  <a:gd name="connsiteX396" fmla="*/ 519047 w 1179211"/>
                  <a:gd name="connsiteY396" fmla="*/ 84333 h 84574"/>
                  <a:gd name="connsiteX397" fmla="*/ 522430 w 1179211"/>
                  <a:gd name="connsiteY397" fmla="*/ 83608 h 84574"/>
                  <a:gd name="connsiteX398" fmla="*/ 522430 w 1179211"/>
                  <a:gd name="connsiteY398" fmla="*/ 78292 h 84574"/>
                  <a:gd name="connsiteX399" fmla="*/ 458636 w 1179211"/>
                  <a:gd name="connsiteY399" fmla="*/ 77325 h 84574"/>
                  <a:gd name="connsiteX400" fmla="*/ 455495 w 1179211"/>
                  <a:gd name="connsiteY400" fmla="*/ 78534 h 84574"/>
                  <a:gd name="connsiteX401" fmla="*/ 452353 w 1179211"/>
                  <a:gd name="connsiteY401" fmla="*/ 79017 h 84574"/>
                  <a:gd name="connsiteX402" fmla="*/ 449937 w 1179211"/>
                  <a:gd name="connsiteY402" fmla="*/ 78534 h 84574"/>
                  <a:gd name="connsiteX403" fmla="*/ 447762 w 1179211"/>
                  <a:gd name="connsiteY403" fmla="*/ 77567 h 84574"/>
                  <a:gd name="connsiteX404" fmla="*/ 445587 w 1179211"/>
                  <a:gd name="connsiteY404" fmla="*/ 74184 h 84574"/>
                  <a:gd name="connsiteX405" fmla="*/ 445346 w 1179211"/>
                  <a:gd name="connsiteY405" fmla="*/ 67901 h 84574"/>
                  <a:gd name="connsiteX406" fmla="*/ 445346 w 1179211"/>
                  <a:gd name="connsiteY406" fmla="*/ 35280 h 84574"/>
                  <a:gd name="connsiteX407" fmla="*/ 458394 w 1179211"/>
                  <a:gd name="connsiteY407" fmla="*/ 35280 h 84574"/>
                  <a:gd name="connsiteX408" fmla="*/ 458394 w 1179211"/>
                  <a:gd name="connsiteY408" fmla="*/ 28997 h 84574"/>
                  <a:gd name="connsiteX409" fmla="*/ 445346 w 1179211"/>
                  <a:gd name="connsiteY409" fmla="*/ 28997 h 84574"/>
                  <a:gd name="connsiteX410" fmla="*/ 445346 w 1179211"/>
                  <a:gd name="connsiteY410" fmla="*/ 12807 h 84574"/>
                  <a:gd name="connsiteX411" fmla="*/ 435680 w 1179211"/>
                  <a:gd name="connsiteY411" fmla="*/ 14982 h 84574"/>
                  <a:gd name="connsiteX412" fmla="*/ 435680 w 1179211"/>
                  <a:gd name="connsiteY412" fmla="*/ 28997 h 84574"/>
                  <a:gd name="connsiteX413" fmla="*/ 426256 w 1179211"/>
                  <a:gd name="connsiteY413" fmla="*/ 28997 h 84574"/>
                  <a:gd name="connsiteX414" fmla="*/ 426256 w 1179211"/>
                  <a:gd name="connsiteY414" fmla="*/ 35280 h 84574"/>
                  <a:gd name="connsiteX415" fmla="*/ 435680 w 1179211"/>
                  <a:gd name="connsiteY415" fmla="*/ 35280 h 84574"/>
                  <a:gd name="connsiteX416" fmla="*/ 435680 w 1179211"/>
                  <a:gd name="connsiteY416" fmla="*/ 68868 h 84574"/>
                  <a:gd name="connsiteX417" fmla="*/ 435922 w 1179211"/>
                  <a:gd name="connsiteY417" fmla="*/ 76117 h 84574"/>
                  <a:gd name="connsiteX418" fmla="*/ 437855 w 1179211"/>
                  <a:gd name="connsiteY418" fmla="*/ 81433 h 84574"/>
                  <a:gd name="connsiteX419" fmla="*/ 442446 w 1179211"/>
                  <a:gd name="connsiteY419" fmla="*/ 84816 h 84574"/>
                  <a:gd name="connsiteX420" fmla="*/ 448487 w 1179211"/>
                  <a:gd name="connsiteY420" fmla="*/ 85783 h 84574"/>
                  <a:gd name="connsiteX421" fmla="*/ 455012 w 1179211"/>
                  <a:gd name="connsiteY421" fmla="*/ 84816 h 84574"/>
                  <a:gd name="connsiteX422" fmla="*/ 460569 w 1179211"/>
                  <a:gd name="connsiteY422" fmla="*/ 82158 h 84574"/>
                  <a:gd name="connsiteX423" fmla="*/ 458636 w 1179211"/>
                  <a:gd name="connsiteY423" fmla="*/ 77325 h 84574"/>
                  <a:gd name="connsiteX424" fmla="*/ 409825 w 1179211"/>
                  <a:gd name="connsiteY424" fmla="*/ 28997 h 84574"/>
                  <a:gd name="connsiteX425" fmla="*/ 399676 w 1179211"/>
                  <a:gd name="connsiteY425" fmla="*/ 28997 h 84574"/>
                  <a:gd name="connsiteX426" fmla="*/ 399676 w 1179211"/>
                  <a:gd name="connsiteY426" fmla="*/ 84091 h 84574"/>
                  <a:gd name="connsiteX427" fmla="*/ 409825 w 1179211"/>
                  <a:gd name="connsiteY427" fmla="*/ 84091 h 84574"/>
                  <a:gd name="connsiteX428" fmla="*/ 409825 w 1179211"/>
                  <a:gd name="connsiteY428" fmla="*/ 28997 h 84574"/>
                  <a:gd name="connsiteX429" fmla="*/ 409341 w 1179211"/>
                  <a:gd name="connsiteY429" fmla="*/ 2416 h 84574"/>
                  <a:gd name="connsiteX430" fmla="*/ 404992 w 1179211"/>
                  <a:gd name="connsiteY430" fmla="*/ 483 h 84574"/>
                  <a:gd name="connsiteX431" fmla="*/ 400400 w 1179211"/>
                  <a:gd name="connsiteY431" fmla="*/ 2416 h 84574"/>
                  <a:gd name="connsiteX432" fmla="*/ 398467 w 1179211"/>
                  <a:gd name="connsiteY432" fmla="*/ 6766 h 84574"/>
                  <a:gd name="connsiteX433" fmla="*/ 400400 w 1179211"/>
                  <a:gd name="connsiteY433" fmla="*/ 11116 h 84574"/>
                  <a:gd name="connsiteX434" fmla="*/ 404992 w 1179211"/>
                  <a:gd name="connsiteY434" fmla="*/ 13049 h 84574"/>
                  <a:gd name="connsiteX435" fmla="*/ 409341 w 1179211"/>
                  <a:gd name="connsiteY435" fmla="*/ 11116 h 84574"/>
                  <a:gd name="connsiteX436" fmla="*/ 411274 w 1179211"/>
                  <a:gd name="connsiteY436" fmla="*/ 6766 h 84574"/>
                  <a:gd name="connsiteX437" fmla="*/ 409341 w 1179211"/>
                  <a:gd name="connsiteY437" fmla="*/ 2416 h 84574"/>
                  <a:gd name="connsiteX438" fmla="*/ 379619 w 1179211"/>
                  <a:gd name="connsiteY438" fmla="*/ 61377 h 84574"/>
                  <a:gd name="connsiteX439" fmla="*/ 375511 w 1179211"/>
                  <a:gd name="connsiteY439" fmla="*/ 56544 h 84574"/>
                  <a:gd name="connsiteX440" fmla="*/ 370195 w 1179211"/>
                  <a:gd name="connsiteY440" fmla="*/ 53403 h 84574"/>
                  <a:gd name="connsiteX441" fmla="*/ 364396 w 1179211"/>
                  <a:gd name="connsiteY441" fmla="*/ 51470 h 84574"/>
                  <a:gd name="connsiteX442" fmla="*/ 355938 w 1179211"/>
                  <a:gd name="connsiteY442" fmla="*/ 47603 h 84574"/>
                  <a:gd name="connsiteX443" fmla="*/ 352797 w 1179211"/>
                  <a:gd name="connsiteY443" fmla="*/ 40837 h 84574"/>
                  <a:gd name="connsiteX444" fmla="*/ 355697 w 1179211"/>
                  <a:gd name="connsiteY444" fmla="*/ 35280 h 84574"/>
                  <a:gd name="connsiteX445" fmla="*/ 362946 w 1179211"/>
                  <a:gd name="connsiteY445" fmla="*/ 33105 h 84574"/>
                  <a:gd name="connsiteX446" fmla="*/ 370195 w 1179211"/>
                  <a:gd name="connsiteY446" fmla="*/ 34796 h 84574"/>
                  <a:gd name="connsiteX447" fmla="*/ 374786 w 1179211"/>
                  <a:gd name="connsiteY447" fmla="*/ 38421 h 84574"/>
                  <a:gd name="connsiteX448" fmla="*/ 379619 w 1179211"/>
                  <a:gd name="connsiteY448" fmla="*/ 32380 h 84574"/>
                  <a:gd name="connsiteX449" fmla="*/ 373820 w 1179211"/>
                  <a:gd name="connsiteY449" fmla="*/ 28997 h 84574"/>
                  <a:gd name="connsiteX450" fmla="*/ 363429 w 1179211"/>
                  <a:gd name="connsiteY450" fmla="*/ 27306 h 84574"/>
                  <a:gd name="connsiteX451" fmla="*/ 355938 w 1179211"/>
                  <a:gd name="connsiteY451" fmla="*/ 28272 h 84574"/>
                  <a:gd name="connsiteX452" fmla="*/ 349656 w 1179211"/>
                  <a:gd name="connsiteY452" fmla="*/ 31172 h 84574"/>
                  <a:gd name="connsiteX453" fmla="*/ 345306 w 1179211"/>
                  <a:gd name="connsiteY453" fmla="*/ 36005 h 84574"/>
                  <a:gd name="connsiteX454" fmla="*/ 343615 w 1179211"/>
                  <a:gd name="connsiteY454" fmla="*/ 42771 h 84574"/>
                  <a:gd name="connsiteX455" fmla="*/ 345065 w 1179211"/>
                  <a:gd name="connsiteY455" fmla="*/ 50020 h 84574"/>
                  <a:gd name="connsiteX456" fmla="*/ 348931 w 1179211"/>
                  <a:gd name="connsiteY456" fmla="*/ 54853 h 84574"/>
                  <a:gd name="connsiteX457" fmla="*/ 354005 w 1179211"/>
                  <a:gd name="connsiteY457" fmla="*/ 57752 h 84574"/>
                  <a:gd name="connsiteX458" fmla="*/ 359321 w 1179211"/>
                  <a:gd name="connsiteY458" fmla="*/ 59686 h 84574"/>
                  <a:gd name="connsiteX459" fmla="*/ 367779 w 1179211"/>
                  <a:gd name="connsiteY459" fmla="*/ 63310 h 84574"/>
                  <a:gd name="connsiteX460" fmla="*/ 370920 w 1179211"/>
                  <a:gd name="connsiteY460" fmla="*/ 70559 h 84574"/>
                  <a:gd name="connsiteX461" fmla="*/ 368262 w 1179211"/>
                  <a:gd name="connsiteY461" fmla="*/ 77325 h 84574"/>
                  <a:gd name="connsiteX462" fmla="*/ 360771 w 1179211"/>
                  <a:gd name="connsiteY462" fmla="*/ 79742 h 84574"/>
                  <a:gd name="connsiteX463" fmla="*/ 355938 w 1179211"/>
                  <a:gd name="connsiteY463" fmla="*/ 79017 h 84574"/>
                  <a:gd name="connsiteX464" fmla="*/ 351830 w 1179211"/>
                  <a:gd name="connsiteY464" fmla="*/ 76842 h 84574"/>
                  <a:gd name="connsiteX465" fmla="*/ 348447 w 1179211"/>
                  <a:gd name="connsiteY465" fmla="*/ 74184 h 84574"/>
                  <a:gd name="connsiteX466" fmla="*/ 346031 w 1179211"/>
                  <a:gd name="connsiteY466" fmla="*/ 71768 h 84574"/>
                  <a:gd name="connsiteX467" fmla="*/ 341198 w 1179211"/>
                  <a:gd name="connsiteY467" fmla="*/ 79500 h 84574"/>
                  <a:gd name="connsiteX468" fmla="*/ 360288 w 1179211"/>
                  <a:gd name="connsiteY468" fmla="*/ 85783 h 84574"/>
                  <a:gd name="connsiteX469" fmla="*/ 368020 w 1179211"/>
                  <a:gd name="connsiteY469" fmla="*/ 84575 h 84574"/>
                  <a:gd name="connsiteX470" fmla="*/ 374303 w 1179211"/>
                  <a:gd name="connsiteY470" fmla="*/ 81192 h 84574"/>
                  <a:gd name="connsiteX471" fmla="*/ 378411 w 1179211"/>
                  <a:gd name="connsiteY471" fmla="*/ 75634 h 84574"/>
                  <a:gd name="connsiteX472" fmla="*/ 380103 w 1179211"/>
                  <a:gd name="connsiteY472" fmla="*/ 68143 h 84574"/>
                  <a:gd name="connsiteX473" fmla="*/ 379619 w 1179211"/>
                  <a:gd name="connsiteY473" fmla="*/ 61377 h 84574"/>
                  <a:gd name="connsiteX474" fmla="*/ 298428 w 1179211"/>
                  <a:gd name="connsiteY474" fmla="*/ 84091 h 84574"/>
                  <a:gd name="connsiteX475" fmla="*/ 307852 w 1179211"/>
                  <a:gd name="connsiteY475" fmla="*/ 84091 h 84574"/>
                  <a:gd name="connsiteX476" fmla="*/ 307852 w 1179211"/>
                  <a:gd name="connsiteY476" fmla="*/ 57511 h 84574"/>
                  <a:gd name="connsiteX477" fmla="*/ 308093 w 1179211"/>
                  <a:gd name="connsiteY477" fmla="*/ 51953 h 84574"/>
                  <a:gd name="connsiteX478" fmla="*/ 308818 w 1179211"/>
                  <a:gd name="connsiteY478" fmla="*/ 46637 h 84574"/>
                  <a:gd name="connsiteX479" fmla="*/ 312926 w 1179211"/>
                  <a:gd name="connsiteY479" fmla="*/ 37938 h 84574"/>
                  <a:gd name="connsiteX480" fmla="*/ 318967 w 1179211"/>
                  <a:gd name="connsiteY480" fmla="*/ 34555 h 84574"/>
                  <a:gd name="connsiteX481" fmla="*/ 325008 w 1179211"/>
                  <a:gd name="connsiteY481" fmla="*/ 40596 h 84574"/>
                  <a:gd name="connsiteX482" fmla="*/ 333224 w 1179211"/>
                  <a:gd name="connsiteY482" fmla="*/ 37696 h 84574"/>
                  <a:gd name="connsiteX483" fmla="*/ 332016 w 1179211"/>
                  <a:gd name="connsiteY483" fmla="*/ 32863 h 84574"/>
                  <a:gd name="connsiteX484" fmla="*/ 329599 w 1179211"/>
                  <a:gd name="connsiteY484" fmla="*/ 29722 h 84574"/>
                  <a:gd name="connsiteX485" fmla="*/ 326216 w 1179211"/>
                  <a:gd name="connsiteY485" fmla="*/ 28030 h 84574"/>
                  <a:gd name="connsiteX486" fmla="*/ 322833 w 1179211"/>
                  <a:gd name="connsiteY486" fmla="*/ 27547 h 84574"/>
                  <a:gd name="connsiteX487" fmla="*/ 314134 w 1179211"/>
                  <a:gd name="connsiteY487" fmla="*/ 30205 h 84574"/>
                  <a:gd name="connsiteX488" fmla="*/ 307852 w 1179211"/>
                  <a:gd name="connsiteY488" fmla="*/ 37696 h 84574"/>
                  <a:gd name="connsiteX489" fmla="*/ 306643 w 1179211"/>
                  <a:gd name="connsiteY489" fmla="*/ 28272 h 84574"/>
                  <a:gd name="connsiteX490" fmla="*/ 297219 w 1179211"/>
                  <a:gd name="connsiteY490" fmla="*/ 29239 h 84574"/>
                  <a:gd name="connsiteX491" fmla="*/ 297461 w 1179211"/>
                  <a:gd name="connsiteY491" fmla="*/ 31413 h 84574"/>
                  <a:gd name="connsiteX492" fmla="*/ 297944 w 1179211"/>
                  <a:gd name="connsiteY492" fmla="*/ 35038 h 84574"/>
                  <a:gd name="connsiteX493" fmla="*/ 298186 w 1179211"/>
                  <a:gd name="connsiteY493" fmla="*/ 39146 h 84574"/>
                  <a:gd name="connsiteX494" fmla="*/ 298428 w 1179211"/>
                  <a:gd name="connsiteY494" fmla="*/ 43254 h 84574"/>
                  <a:gd name="connsiteX495" fmla="*/ 298428 w 1179211"/>
                  <a:gd name="connsiteY495" fmla="*/ 84091 h 84574"/>
                  <a:gd name="connsiteX496" fmla="*/ 267981 w 1179211"/>
                  <a:gd name="connsiteY496" fmla="*/ 38179 h 84574"/>
                  <a:gd name="connsiteX497" fmla="*/ 271122 w 1179211"/>
                  <a:gd name="connsiteY497" fmla="*/ 50262 h 84574"/>
                  <a:gd name="connsiteX498" fmla="*/ 271122 w 1179211"/>
                  <a:gd name="connsiteY498" fmla="*/ 52195 h 84574"/>
                  <a:gd name="connsiteX499" fmla="*/ 243817 w 1179211"/>
                  <a:gd name="connsiteY499" fmla="*/ 52195 h 84574"/>
                  <a:gd name="connsiteX500" fmla="*/ 245508 w 1179211"/>
                  <a:gd name="connsiteY500" fmla="*/ 45187 h 84574"/>
                  <a:gd name="connsiteX501" fmla="*/ 248649 w 1179211"/>
                  <a:gd name="connsiteY501" fmla="*/ 39388 h 84574"/>
                  <a:gd name="connsiteX502" fmla="*/ 253241 w 1179211"/>
                  <a:gd name="connsiteY502" fmla="*/ 35280 h 84574"/>
                  <a:gd name="connsiteX503" fmla="*/ 259282 w 1179211"/>
                  <a:gd name="connsiteY503" fmla="*/ 33830 h 84574"/>
                  <a:gd name="connsiteX504" fmla="*/ 267981 w 1179211"/>
                  <a:gd name="connsiteY504" fmla="*/ 38179 h 84574"/>
                  <a:gd name="connsiteX505" fmla="*/ 281029 w 1179211"/>
                  <a:gd name="connsiteY505" fmla="*/ 58236 h 84574"/>
                  <a:gd name="connsiteX506" fmla="*/ 281029 w 1179211"/>
                  <a:gd name="connsiteY506" fmla="*/ 52678 h 84574"/>
                  <a:gd name="connsiteX507" fmla="*/ 280063 w 1179211"/>
                  <a:gd name="connsiteY507" fmla="*/ 43496 h 84574"/>
                  <a:gd name="connsiteX508" fmla="*/ 276438 w 1179211"/>
                  <a:gd name="connsiteY508" fmla="*/ 35280 h 84574"/>
                  <a:gd name="connsiteX509" fmla="*/ 269672 w 1179211"/>
                  <a:gd name="connsiteY509" fmla="*/ 29480 h 84574"/>
                  <a:gd name="connsiteX510" fmla="*/ 259040 w 1179211"/>
                  <a:gd name="connsiteY510" fmla="*/ 27306 h 84574"/>
                  <a:gd name="connsiteX511" fmla="*/ 249133 w 1179211"/>
                  <a:gd name="connsiteY511" fmla="*/ 29480 h 84574"/>
                  <a:gd name="connsiteX512" fmla="*/ 241159 w 1179211"/>
                  <a:gd name="connsiteY512" fmla="*/ 35521 h 84574"/>
                  <a:gd name="connsiteX513" fmla="*/ 235842 w 1179211"/>
                  <a:gd name="connsiteY513" fmla="*/ 44704 h 84574"/>
                  <a:gd name="connsiteX514" fmla="*/ 233909 w 1179211"/>
                  <a:gd name="connsiteY514" fmla="*/ 56544 h 84574"/>
                  <a:gd name="connsiteX515" fmla="*/ 240675 w 1179211"/>
                  <a:gd name="connsiteY515" fmla="*/ 78292 h 84574"/>
                  <a:gd name="connsiteX516" fmla="*/ 260490 w 1179211"/>
                  <a:gd name="connsiteY516" fmla="*/ 85783 h 84574"/>
                  <a:gd name="connsiteX517" fmla="*/ 272572 w 1179211"/>
                  <a:gd name="connsiteY517" fmla="*/ 83125 h 84574"/>
                  <a:gd name="connsiteX518" fmla="*/ 282238 w 1179211"/>
                  <a:gd name="connsiteY518" fmla="*/ 75151 h 84574"/>
                  <a:gd name="connsiteX519" fmla="*/ 278371 w 1179211"/>
                  <a:gd name="connsiteY519" fmla="*/ 71043 h 84574"/>
                  <a:gd name="connsiteX520" fmla="*/ 268947 w 1179211"/>
                  <a:gd name="connsiteY520" fmla="*/ 77567 h 84574"/>
                  <a:gd name="connsiteX521" fmla="*/ 261215 w 1179211"/>
                  <a:gd name="connsiteY521" fmla="*/ 79017 h 84574"/>
                  <a:gd name="connsiteX522" fmla="*/ 248649 w 1179211"/>
                  <a:gd name="connsiteY522" fmla="*/ 73701 h 84574"/>
                  <a:gd name="connsiteX523" fmla="*/ 244058 w 1179211"/>
                  <a:gd name="connsiteY523" fmla="*/ 58477 h 84574"/>
                  <a:gd name="connsiteX524" fmla="*/ 281029 w 1179211"/>
                  <a:gd name="connsiteY524" fmla="*/ 58477 h 84574"/>
                  <a:gd name="connsiteX525" fmla="*/ 183648 w 1179211"/>
                  <a:gd name="connsiteY525" fmla="*/ 28997 h 84574"/>
                  <a:gd name="connsiteX526" fmla="*/ 172774 w 1179211"/>
                  <a:gd name="connsiteY526" fmla="*/ 28997 h 84574"/>
                  <a:gd name="connsiteX527" fmla="*/ 195247 w 1179211"/>
                  <a:gd name="connsiteY527" fmla="*/ 85300 h 84574"/>
                  <a:gd name="connsiteX528" fmla="*/ 203221 w 1179211"/>
                  <a:gd name="connsiteY528" fmla="*/ 85300 h 84574"/>
                  <a:gd name="connsiteX529" fmla="*/ 226418 w 1179211"/>
                  <a:gd name="connsiteY529" fmla="*/ 28997 h 84574"/>
                  <a:gd name="connsiteX530" fmla="*/ 217236 w 1179211"/>
                  <a:gd name="connsiteY530" fmla="*/ 28997 h 84574"/>
                  <a:gd name="connsiteX531" fmla="*/ 202496 w 1179211"/>
                  <a:gd name="connsiteY531" fmla="*/ 67660 h 84574"/>
                  <a:gd name="connsiteX532" fmla="*/ 200079 w 1179211"/>
                  <a:gd name="connsiteY532" fmla="*/ 76359 h 84574"/>
                  <a:gd name="connsiteX533" fmla="*/ 199354 w 1179211"/>
                  <a:gd name="connsiteY533" fmla="*/ 72734 h 84574"/>
                  <a:gd name="connsiteX534" fmla="*/ 197663 w 1179211"/>
                  <a:gd name="connsiteY534" fmla="*/ 67176 h 84574"/>
                  <a:gd name="connsiteX535" fmla="*/ 183648 w 1179211"/>
                  <a:gd name="connsiteY535" fmla="*/ 28997 h 84574"/>
                  <a:gd name="connsiteX536" fmla="*/ 159000 w 1179211"/>
                  <a:gd name="connsiteY536" fmla="*/ 28997 h 84574"/>
                  <a:gd name="connsiteX537" fmla="*/ 148851 w 1179211"/>
                  <a:gd name="connsiteY537" fmla="*/ 28997 h 84574"/>
                  <a:gd name="connsiteX538" fmla="*/ 148851 w 1179211"/>
                  <a:gd name="connsiteY538" fmla="*/ 84091 h 84574"/>
                  <a:gd name="connsiteX539" fmla="*/ 159000 w 1179211"/>
                  <a:gd name="connsiteY539" fmla="*/ 84091 h 84574"/>
                  <a:gd name="connsiteX540" fmla="*/ 159000 w 1179211"/>
                  <a:gd name="connsiteY540" fmla="*/ 28997 h 84574"/>
                  <a:gd name="connsiteX541" fmla="*/ 158517 w 1179211"/>
                  <a:gd name="connsiteY541" fmla="*/ 2416 h 84574"/>
                  <a:gd name="connsiteX542" fmla="*/ 154167 w 1179211"/>
                  <a:gd name="connsiteY542" fmla="*/ 483 h 84574"/>
                  <a:gd name="connsiteX543" fmla="*/ 149576 w 1179211"/>
                  <a:gd name="connsiteY543" fmla="*/ 2416 h 84574"/>
                  <a:gd name="connsiteX544" fmla="*/ 147643 w 1179211"/>
                  <a:gd name="connsiteY544" fmla="*/ 6766 h 84574"/>
                  <a:gd name="connsiteX545" fmla="*/ 149576 w 1179211"/>
                  <a:gd name="connsiteY545" fmla="*/ 11116 h 84574"/>
                  <a:gd name="connsiteX546" fmla="*/ 154167 w 1179211"/>
                  <a:gd name="connsiteY546" fmla="*/ 13049 h 84574"/>
                  <a:gd name="connsiteX547" fmla="*/ 158517 w 1179211"/>
                  <a:gd name="connsiteY547" fmla="*/ 11116 h 84574"/>
                  <a:gd name="connsiteX548" fmla="*/ 160450 w 1179211"/>
                  <a:gd name="connsiteY548" fmla="*/ 6766 h 84574"/>
                  <a:gd name="connsiteX549" fmla="*/ 158517 w 1179211"/>
                  <a:gd name="connsiteY549" fmla="*/ 2416 h 84574"/>
                  <a:gd name="connsiteX550" fmla="*/ 128795 w 1179211"/>
                  <a:gd name="connsiteY550" fmla="*/ 84091 h 84574"/>
                  <a:gd name="connsiteX551" fmla="*/ 128795 w 1179211"/>
                  <a:gd name="connsiteY551" fmla="*/ 49537 h 84574"/>
                  <a:gd name="connsiteX552" fmla="*/ 128312 w 1179211"/>
                  <a:gd name="connsiteY552" fmla="*/ 41079 h 84574"/>
                  <a:gd name="connsiteX553" fmla="*/ 126137 w 1179211"/>
                  <a:gd name="connsiteY553" fmla="*/ 34071 h 84574"/>
                  <a:gd name="connsiteX554" fmla="*/ 120338 w 1179211"/>
                  <a:gd name="connsiteY554" fmla="*/ 29239 h 84574"/>
                  <a:gd name="connsiteX555" fmla="*/ 109705 w 1179211"/>
                  <a:gd name="connsiteY555" fmla="*/ 27306 h 84574"/>
                  <a:gd name="connsiteX556" fmla="*/ 102214 w 1179211"/>
                  <a:gd name="connsiteY556" fmla="*/ 28514 h 84574"/>
                  <a:gd name="connsiteX557" fmla="*/ 96898 w 1179211"/>
                  <a:gd name="connsiteY557" fmla="*/ 31655 h 84574"/>
                  <a:gd name="connsiteX558" fmla="*/ 93274 w 1179211"/>
                  <a:gd name="connsiteY558" fmla="*/ 35280 h 84574"/>
                  <a:gd name="connsiteX559" fmla="*/ 91341 w 1179211"/>
                  <a:gd name="connsiteY559" fmla="*/ 37938 h 84574"/>
                  <a:gd name="connsiteX560" fmla="*/ 90132 w 1179211"/>
                  <a:gd name="connsiteY560" fmla="*/ 28514 h 84574"/>
                  <a:gd name="connsiteX561" fmla="*/ 80708 w 1179211"/>
                  <a:gd name="connsiteY561" fmla="*/ 29480 h 84574"/>
                  <a:gd name="connsiteX562" fmla="*/ 80950 w 1179211"/>
                  <a:gd name="connsiteY562" fmla="*/ 31655 h 84574"/>
                  <a:gd name="connsiteX563" fmla="*/ 81433 w 1179211"/>
                  <a:gd name="connsiteY563" fmla="*/ 35280 h 84574"/>
                  <a:gd name="connsiteX564" fmla="*/ 81675 w 1179211"/>
                  <a:gd name="connsiteY564" fmla="*/ 39388 h 84574"/>
                  <a:gd name="connsiteX565" fmla="*/ 81917 w 1179211"/>
                  <a:gd name="connsiteY565" fmla="*/ 43496 h 84574"/>
                  <a:gd name="connsiteX566" fmla="*/ 81917 w 1179211"/>
                  <a:gd name="connsiteY566" fmla="*/ 84333 h 84574"/>
                  <a:gd name="connsiteX567" fmla="*/ 91824 w 1179211"/>
                  <a:gd name="connsiteY567" fmla="*/ 84333 h 84574"/>
                  <a:gd name="connsiteX568" fmla="*/ 91824 w 1179211"/>
                  <a:gd name="connsiteY568" fmla="*/ 53403 h 84574"/>
                  <a:gd name="connsiteX569" fmla="*/ 93032 w 1179211"/>
                  <a:gd name="connsiteY569" fmla="*/ 46154 h 84574"/>
                  <a:gd name="connsiteX570" fmla="*/ 96415 w 1179211"/>
                  <a:gd name="connsiteY570" fmla="*/ 40354 h 84574"/>
                  <a:gd name="connsiteX571" fmla="*/ 101248 w 1179211"/>
                  <a:gd name="connsiteY571" fmla="*/ 36488 h 84574"/>
                  <a:gd name="connsiteX572" fmla="*/ 107531 w 1179211"/>
                  <a:gd name="connsiteY572" fmla="*/ 35038 h 84574"/>
                  <a:gd name="connsiteX573" fmla="*/ 113572 w 1179211"/>
                  <a:gd name="connsiteY573" fmla="*/ 36005 h 84574"/>
                  <a:gd name="connsiteX574" fmla="*/ 117196 w 1179211"/>
                  <a:gd name="connsiteY574" fmla="*/ 38904 h 84574"/>
                  <a:gd name="connsiteX575" fmla="*/ 118888 w 1179211"/>
                  <a:gd name="connsiteY575" fmla="*/ 43496 h 84574"/>
                  <a:gd name="connsiteX576" fmla="*/ 119371 w 1179211"/>
                  <a:gd name="connsiteY576" fmla="*/ 49778 h 84574"/>
                  <a:gd name="connsiteX577" fmla="*/ 119371 w 1179211"/>
                  <a:gd name="connsiteY577" fmla="*/ 84333 h 84574"/>
                  <a:gd name="connsiteX578" fmla="*/ 128795 w 1179211"/>
                  <a:gd name="connsiteY578" fmla="*/ 84333 h 84574"/>
                  <a:gd name="connsiteX579" fmla="*/ 60894 w 1179211"/>
                  <a:gd name="connsiteY579" fmla="*/ 5799 h 84574"/>
                  <a:gd name="connsiteX580" fmla="*/ 50986 w 1179211"/>
                  <a:gd name="connsiteY580" fmla="*/ 5799 h 84574"/>
                  <a:gd name="connsiteX581" fmla="*/ 50986 w 1179211"/>
                  <a:gd name="connsiteY581" fmla="*/ 54128 h 84574"/>
                  <a:gd name="connsiteX582" fmla="*/ 49295 w 1179211"/>
                  <a:gd name="connsiteY582" fmla="*/ 66935 h 84574"/>
                  <a:gd name="connsiteX583" fmla="*/ 44945 w 1179211"/>
                  <a:gd name="connsiteY583" fmla="*/ 74667 h 84574"/>
                  <a:gd name="connsiteX584" fmla="*/ 38421 w 1179211"/>
                  <a:gd name="connsiteY584" fmla="*/ 78534 h 84574"/>
                  <a:gd name="connsiteX585" fmla="*/ 30447 w 1179211"/>
                  <a:gd name="connsiteY585" fmla="*/ 79500 h 84574"/>
                  <a:gd name="connsiteX586" fmla="*/ 22231 w 1179211"/>
                  <a:gd name="connsiteY586" fmla="*/ 78534 h 84574"/>
                  <a:gd name="connsiteX587" fmla="*/ 15707 w 1179211"/>
                  <a:gd name="connsiteY587" fmla="*/ 74667 h 84574"/>
                  <a:gd name="connsiteX588" fmla="*/ 11357 w 1179211"/>
                  <a:gd name="connsiteY588" fmla="*/ 66935 h 84574"/>
                  <a:gd name="connsiteX589" fmla="*/ 9666 w 1179211"/>
                  <a:gd name="connsiteY589" fmla="*/ 54128 h 84574"/>
                  <a:gd name="connsiteX590" fmla="*/ 9666 w 1179211"/>
                  <a:gd name="connsiteY590" fmla="*/ 5799 h 84574"/>
                  <a:gd name="connsiteX591" fmla="*/ 0 w 1179211"/>
                  <a:gd name="connsiteY591" fmla="*/ 5799 h 84574"/>
                  <a:gd name="connsiteX592" fmla="*/ 0 w 1179211"/>
                  <a:gd name="connsiteY592" fmla="*/ 54853 h 84574"/>
                  <a:gd name="connsiteX593" fmla="*/ 7733 w 1179211"/>
                  <a:gd name="connsiteY593" fmla="*/ 79500 h 84574"/>
                  <a:gd name="connsiteX594" fmla="*/ 30689 w 1179211"/>
                  <a:gd name="connsiteY594" fmla="*/ 86749 h 84574"/>
                  <a:gd name="connsiteX595" fmla="*/ 53403 w 1179211"/>
                  <a:gd name="connsiteY595" fmla="*/ 79500 h 84574"/>
                  <a:gd name="connsiteX596" fmla="*/ 60894 w 1179211"/>
                  <a:gd name="connsiteY596" fmla="*/ 54853 h 84574"/>
                  <a:gd name="connsiteX597" fmla="*/ 60894 w 1179211"/>
                  <a:gd name="connsiteY597" fmla="*/ 5799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</a:cxnLst>
                <a:rect l="l" t="t" r="r" b="b"/>
                <a:pathLst>
                  <a:path w="1179211" h="84574">
                    <a:moveTo>
                      <a:pt x="1181145" y="2658"/>
                    </a:moveTo>
                    <a:cubicBezTo>
                      <a:pt x="1179937" y="1933"/>
                      <a:pt x="1178245" y="1450"/>
                      <a:pt x="1176071" y="725"/>
                    </a:cubicBezTo>
                    <a:cubicBezTo>
                      <a:pt x="1173654" y="242"/>
                      <a:pt x="1171238" y="0"/>
                      <a:pt x="1168580" y="0"/>
                    </a:cubicBezTo>
                    <a:cubicBezTo>
                      <a:pt x="1164955" y="0"/>
                      <a:pt x="1161572" y="725"/>
                      <a:pt x="1158672" y="1933"/>
                    </a:cubicBezTo>
                    <a:cubicBezTo>
                      <a:pt x="1155773" y="3383"/>
                      <a:pt x="1153115" y="5558"/>
                      <a:pt x="1151182" y="8941"/>
                    </a:cubicBezTo>
                    <a:cubicBezTo>
                      <a:pt x="1149490" y="11357"/>
                      <a:pt x="1148523" y="14015"/>
                      <a:pt x="1148282" y="16915"/>
                    </a:cubicBezTo>
                    <a:cubicBezTo>
                      <a:pt x="1148040" y="19815"/>
                      <a:pt x="1147799" y="22473"/>
                      <a:pt x="1147799" y="25131"/>
                    </a:cubicBezTo>
                    <a:lnTo>
                      <a:pt x="1147799" y="29239"/>
                    </a:lnTo>
                    <a:lnTo>
                      <a:pt x="1137891" y="29239"/>
                    </a:lnTo>
                    <a:lnTo>
                      <a:pt x="1137891" y="35521"/>
                    </a:lnTo>
                    <a:lnTo>
                      <a:pt x="1147799" y="35521"/>
                    </a:lnTo>
                    <a:lnTo>
                      <a:pt x="1147799" y="84333"/>
                    </a:lnTo>
                    <a:lnTo>
                      <a:pt x="1157223" y="84333"/>
                    </a:lnTo>
                    <a:lnTo>
                      <a:pt x="1157223" y="35280"/>
                    </a:lnTo>
                    <a:lnTo>
                      <a:pt x="1172446" y="35280"/>
                    </a:lnTo>
                    <a:lnTo>
                      <a:pt x="1172446" y="28997"/>
                    </a:lnTo>
                    <a:lnTo>
                      <a:pt x="1157223" y="28997"/>
                    </a:lnTo>
                    <a:lnTo>
                      <a:pt x="1157223" y="25372"/>
                    </a:lnTo>
                    <a:cubicBezTo>
                      <a:pt x="1157223" y="23198"/>
                      <a:pt x="1157223" y="21023"/>
                      <a:pt x="1157464" y="18606"/>
                    </a:cubicBezTo>
                    <a:cubicBezTo>
                      <a:pt x="1157706" y="16190"/>
                      <a:pt x="1157948" y="14257"/>
                      <a:pt x="1158672" y="12324"/>
                    </a:cubicBezTo>
                    <a:cubicBezTo>
                      <a:pt x="1159397" y="10391"/>
                      <a:pt x="1160364" y="8941"/>
                      <a:pt x="1161572" y="7733"/>
                    </a:cubicBezTo>
                    <a:cubicBezTo>
                      <a:pt x="1162780" y="6524"/>
                      <a:pt x="1164714" y="5799"/>
                      <a:pt x="1167130" y="5799"/>
                    </a:cubicBezTo>
                    <a:cubicBezTo>
                      <a:pt x="1169546" y="5799"/>
                      <a:pt x="1171721" y="6283"/>
                      <a:pt x="1173413" y="7008"/>
                    </a:cubicBezTo>
                    <a:cubicBezTo>
                      <a:pt x="1175104" y="7733"/>
                      <a:pt x="1176554" y="8699"/>
                      <a:pt x="1177762" y="9666"/>
                    </a:cubicBezTo>
                    <a:lnTo>
                      <a:pt x="1181145" y="2658"/>
                    </a:lnTo>
                    <a:close/>
                    <a:moveTo>
                      <a:pt x="1092946" y="84091"/>
                    </a:moveTo>
                    <a:lnTo>
                      <a:pt x="1102370" y="84091"/>
                    </a:lnTo>
                    <a:lnTo>
                      <a:pt x="1102370" y="57511"/>
                    </a:lnTo>
                    <a:cubicBezTo>
                      <a:pt x="1102370" y="55578"/>
                      <a:pt x="1102370" y="53886"/>
                      <a:pt x="1102612" y="51953"/>
                    </a:cubicBezTo>
                    <a:cubicBezTo>
                      <a:pt x="1102853" y="50020"/>
                      <a:pt x="1103095" y="48328"/>
                      <a:pt x="1103337" y="46637"/>
                    </a:cubicBezTo>
                    <a:cubicBezTo>
                      <a:pt x="1104303" y="43254"/>
                      <a:pt x="1105511" y="40354"/>
                      <a:pt x="1107444" y="37938"/>
                    </a:cubicBezTo>
                    <a:cubicBezTo>
                      <a:pt x="1109136" y="35521"/>
                      <a:pt x="1111311" y="34555"/>
                      <a:pt x="1113485" y="34555"/>
                    </a:cubicBezTo>
                    <a:cubicBezTo>
                      <a:pt x="1117352" y="34555"/>
                      <a:pt x="1119285" y="36488"/>
                      <a:pt x="1119526" y="40596"/>
                    </a:cubicBezTo>
                    <a:lnTo>
                      <a:pt x="1127742" y="37696"/>
                    </a:lnTo>
                    <a:cubicBezTo>
                      <a:pt x="1127742" y="35763"/>
                      <a:pt x="1127259" y="34313"/>
                      <a:pt x="1126534" y="32863"/>
                    </a:cubicBezTo>
                    <a:cubicBezTo>
                      <a:pt x="1125809" y="31413"/>
                      <a:pt x="1125084" y="30447"/>
                      <a:pt x="1124118" y="29722"/>
                    </a:cubicBezTo>
                    <a:cubicBezTo>
                      <a:pt x="1123151" y="28997"/>
                      <a:pt x="1121943" y="28272"/>
                      <a:pt x="1120735" y="28030"/>
                    </a:cubicBezTo>
                    <a:cubicBezTo>
                      <a:pt x="1119526" y="27547"/>
                      <a:pt x="1118318" y="27547"/>
                      <a:pt x="1117352" y="27547"/>
                    </a:cubicBezTo>
                    <a:cubicBezTo>
                      <a:pt x="1113969" y="27547"/>
                      <a:pt x="1111311" y="28514"/>
                      <a:pt x="1108653" y="30205"/>
                    </a:cubicBezTo>
                    <a:cubicBezTo>
                      <a:pt x="1106236" y="32138"/>
                      <a:pt x="1104061" y="34555"/>
                      <a:pt x="1102370" y="37696"/>
                    </a:cubicBezTo>
                    <a:lnTo>
                      <a:pt x="1101162" y="28272"/>
                    </a:lnTo>
                    <a:lnTo>
                      <a:pt x="1091738" y="29239"/>
                    </a:lnTo>
                    <a:cubicBezTo>
                      <a:pt x="1091738" y="29722"/>
                      <a:pt x="1091979" y="30447"/>
                      <a:pt x="1091979" y="31413"/>
                    </a:cubicBezTo>
                    <a:cubicBezTo>
                      <a:pt x="1092221" y="32380"/>
                      <a:pt x="1092221" y="33588"/>
                      <a:pt x="1092463" y="35038"/>
                    </a:cubicBezTo>
                    <a:cubicBezTo>
                      <a:pt x="1092704" y="36488"/>
                      <a:pt x="1092704" y="37696"/>
                      <a:pt x="1092704" y="39146"/>
                    </a:cubicBezTo>
                    <a:cubicBezTo>
                      <a:pt x="1092704" y="40596"/>
                      <a:pt x="1092946" y="41804"/>
                      <a:pt x="1092946" y="43254"/>
                    </a:cubicBezTo>
                    <a:lnTo>
                      <a:pt x="1092946" y="84091"/>
                    </a:lnTo>
                    <a:close/>
                    <a:moveTo>
                      <a:pt x="1062016" y="72251"/>
                    </a:moveTo>
                    <a:cubicBezTo>
                      <a:pt x="1059116" y="76359"/>
                      <a:pt x="1055008" y="78292"/>
                      <a:pt x="1049934" y="78292"/>
                    </a:cubicBezTo>
                    <a:cubicBezTo>
                      <a:pt x="1044617" y="78292"/>
                      <a:pt x="1040751" y="76359"/>
                      <a:pt x="1037852" y="72251"/>
                    </a:cubicBezTo>
                    <a:cubicBezTo>
                      <a:pt x="1034952" y="68143"/>
                      <a:pt x="1033502" y="62827"/>
                      <a:pt x="1033502" y="55819"/>
                    </a:cubicBezTo>
                    <a:cubicBezTo>
                      <a:pt x="1033502" y="49053"/>
                      <a:pt x="1034952" y="43737"/>
                      <a:pt x="1037852" y="39629"/>
                    </a:cubicBezTo>
                    <a:cubicBezTo>
                      <a:pt x="1040751" y="35521"/>
                      <a:pt x="1044859" y="33588"/>
                      <a:pt x="1050175" y="33588"/>
                    </a:cubicBezTo>
                    <a:cubicBezTo>
                      <a:pt x="1055491" y="33588"/>
                      <a:pt x="1059599" y="35521"/>
                      <a:pt x="1062499" y="39629"/>
                    </a:cubicBezTo>
                    <a:cubicBezTo>
                      <a:pt x="1065399" y="43737"/>
                      <a:pt x="1066849" y="49053"/>
                      <a:pt x="1066849" y="55819"/>
                    </a:cubicBezTo>
                    <a:cubicBezTo>
                      <a:pt x="1066365" y="62827"/>
                      <a:pt x="1064915" y="68143"/>
                      <a:pt x="1062016" y="72251"/>
                    </a:cubicBezTo>
                    <a:moveTo>
                      <a:pt x="1075306" y="44462"/>
                    </a:moveTo>
                    <a:cubicBezTo>
                      <a:pt x="1074098" y="40837"/>
                      <a:pt x="1072406" y="37938"/>
                      <a:pt x="1070232" y="35280"/>
                    </a:cubicBezTo>
                    <a:cubicBezTo>
                      <a:pt x="1068057" y="32863"/>
                      <a:pt x="1065157" y="30930"/>
                      <a:pt x="1061774" y="29480"/>
                    </a:cubicBezTo>
                    <a:cubicBezTo>
                      <a:pt x="1058391" y="28030"/>
                      <a:pt x="1054525" y="27306"/>
                      <a:pt x="1050175" y="27306"/>
                    </a:cubicBezTo>
                    <a:cubicBezTo>
                      <a:pt x="1045826" y="27306"/>
                      <a:pt x="1041959" y="28030"/>
                      <a:pt x="1038576" y="29480"/>
                    </a:cubicBezTo>
                    <a:cubicBezTo>
                      <a:pt x="1035193" y="30930"/>
                      <a:pt x="1032294" y="32863"/>
                      <a:pt x="1030119" y="35280"/>
                    </a:cubicBezTo>
                    <a:cubicBezTo>
                      <a:pt x="1027703" y="37696"/>
                      <a:pt x="1026011" y="40837"/>
                      <a:pt x="1024803" y="44462"/>
                    </a:cubicBezTo>
                    <a:cubicBezTo>
                      <a:pt x="1023595" y="48087"/>
                      <a:pt x="1023111" y="51953"/>
                      <a:pt x="1023111" y="56303"/>
                    </a:cubicBezTo>
                    <a:cubicBezTo>
                      <a:pt x="1023111" y="60894"/>
                      <a:pt x="1023836" y="65002"/>
                      <a:pt x="1025286" y="68626"/>
                    </a:cubicBezTo>
                    <a:cubicBezTo>
                      <a:pt x="1026736" y="72251"/>
                      <a:pt x="1028669" y="75392"/>
                      <a:pt x="1031086" y="77809"/>
                    </a:cubicBezTo>
                    <a:cubicBezTo>
                      <a:pt x="1033502" y="80467"/>
                      <a:pt x="1036402" y="82400"/>
                      <a:pt x="1039785" y="83608"/>
                    </a:cubicBezTo>
                    <a:cubicBezTo>
                      <a:pt x="1043168" y="85058"/>
                      <a:pt x="1046551" y="85783"/>
                      <a:pt x="1050417" y="85783"/>
                    </a:cubicBezTo>
                    <a:cubicBezTo>
                      <a:pt x="1054283" y="85783"/>
                      <a:pt x="1057666" y="85058"/>
                      <a:pt x="1061049" y="83608"/>
                    </a:cubicBezTo>
                    <a:cubicBezTo>
                      <a:pt x="1064432" y="82158"/>
                      <a:pt x="1067332" y="80225"/>
                      <a:pt x="1069748" y="77809"/>
                    </a:cubicBezTo>
                    <a:cubicBezTo>
                      <a:pt x="1072165" y="75151"/>
                      <a:pt x="1074098" y="72251"/>
                      <a:pt x="1075548" y="68626"/>
                    </a:cubicBezTo>
                    <a:cubicBezTo>
                      <a:pt x="1076998" y="65002"/>
                      <a:pt x="1077722" y="60894"/>
                      <a:pt x="1077722" y="56303"/>
                    </a:cubicBezTo>
                    <a:cubicBezTo>
                      <a:pt x="1076998" y="51953"/>
                      <a:pt x="1076514" y="48087"/>
                      <a:pt x="1075306" y="44462"/>
                    </a:cubicBezTo>
                    <a:moveTo>
                      <a:pt x="998464" y="84816"/>
                    </a:moveTo>
                    <a:lnTo>
                      <a:pt x="1007888" y="83850"/>
                    </a:lnTo>
                    <a:cubicBezTo>
                      <a:pt x="1007888" y="83366"/>
                      <a:pt x="1007646" y="82641"/>
                      <a:pt x="1007646" y="81675"/>
                    </a:cubicBezTo>
                    <a:cubicBezTo>
                      <a:pt x="1007405" y="80708"/>
                      <a:pt x="1007405" y="79500"/>
                      <a:pt x="1007163" y="78050"/>
                    </a:cubicBezTo>
                    <a:cubicBezTo>
                      <a:pt x="1006921" y="76842"/>
                      <a:pt x="1006921" y="75392"/>
                      <a:pt x="1006921" y="73942"/>
                    </a:cubicBezTo>
                    <a:cubicBezTo>
                      <a:pt x="1006921" y="72493"/>
                      <a:pt x="1006680" y="71043"/>
                      <a:pt x="1006680" y="69834"/>
                    </a:cubicBezTo>
                    <a:lnTo>
                      <a:pt x="1006680" y="483"/>
                    </a:lnTo>
                    <a:lnTo>
                      <a:pt x="997497" y="483"/>
                    </a:lnTo>
                    <a:lnTo>
                      <a:pt x="997497" y="36730"/>
                    </a:lnTo>
                    <a:cubicBezTo>
                      <a:pt x="996048" y="34071"/>
                      <a:pt x="993873" y="31897"/>
                      <a:pt x="990973" y="29964"/>
                    </a:cubicBezTo>
                    <a:cubicBezTo>
                      <a:pt x="988073" y="28030"/>
                      <a:pt x="984449" y="27064"/>
                      <a:pt x="980341" y="27064"/>
                    </a:cubicBezTo>
                    <a:cubicBezTo>
                      <a:pt x="976958" y="27064"/>
                      <a:pt x="973575" y="27789"/>
                      <a:pt x="970675" y="28997"/>
                    </a:cubicBezTo>
                    <a:cubicBezTo>
                      <a:pt x="967534" y="30205"/>
                      <a:pt x="965117" y="32138"/>
                      <a:pt x="962701" y="34555"/>
                    </a:cubicBezTo>
                    <a:cubicBezTo>
                      <a:pt x="960526" y="36971"/>
                      <a:pt x="958593" y="40113"/>
                      <a:pt x="957385" y="43737"/>
                    </a:cubicBezTo>
                    <a:cubicBezTo>
                      <a:pt x="955935" y="47362"/>
                      <a:pt x="955452" y="51711"/>
                      <a:pt x="955452" y="56544"/>
                    </a:cubicBezTo>
                    <a:cubicBezTo>
                      <a:pt x="955452" y="60410"/>
                      <a:pt x="955935" y="64277"/>
                      <a:pt x="956902" y="67660"/>
                    </a:cubicBezTo>
                    <a:cubicBezTo>
                      <a:pt x="957868" y="71043"/>
                      <a:pt x="959318" y="74184"/>
                      <a:pt x="961251" y="76842"/>
                    </a:cubicBezTo>
                    <a:cubicBezTo>
                      <a:pt x="963184" y="79500"/>
                      <a:pt x="965842" y="81433"/>
                      <a:pt x="968742" y="83125"/>
                    </a:cubicBezTo>
                    <a:cubicBezTo>
                      <a:pt x="971883" y="84575"/>
                      <a:pt x="975508" y="85300"/>
                      <a:pt x="979616" y="85300"/>
                    </a:cubicBezTo>
                    <a:cubicBezTo>
                      <a:pt x="982274" y="85300"/>
                      <a:pt x="984690" y="84816"/>
                      <a:pt x="986623" y="84091"/>
                    </a:cubicBezTo>
                    <a:cubicBezTo>
                      <a:pt x="988557" y="83366"/>
                      <a:pt x="990248" y="82400"/>
                      <a:pt x="991698" y="81433"/>
                    </a:cubicBezTo>
                    <a:cubicBezTo>
                      <a:pt x="993148" y="80467"/>
                      <a:pt x="994114" y="79259"/>
                      <a:pt x="995081" y="78050"/>
                    </a:cubicBezTo>
                    <a:cubicBezTo>
                      <a:pt x="995806" y="76842"/>
                      <a:pt x="996531" y="75875"/>
                      <a:pt x="997014" y="74909"/>
                    </a:cubicBezTo>
                    <a:lnTo>
                      <a:pt x="998464" y="84816"/>
                    </a:lnTo>
                    <a:close/>
                    <a:moveTo>
                      <a:pt x="996048" y="67660"/>
                    </a:moveTo>
                    <a:cubicBezTo>
                      <a:pt x="994839" y="70559"/>
                      <a:pt x="993148" y="72976"/>
                      <a:pt x="991456" y="74667"/>
                    </a:cubicBezTo>
                    <a:cubicBezTo>
                      <a:pt x="989765" y="76359"/>
                      <a:pt x="987832" y="77325"/>
                      <a:pt x="985657" y="78050"/>
                    </a:cubicBezTo>
                    <a:cubicBezTo>
                      <a:pt x="983482" y="78775"/>
                      <a:pt x="982032" y="78775"/>
                      <a:pt x="980582" y="78775"/>
                    </a:cubicBezTo>
                    <a:cubicBezTo>
                      <a:pt x="978166" y="78775"/>
                      <a:pt x="975991" y="78292"/>
                      <a:pt x="974058" y="77084"/>
                    </a:cubicBezTo>
                    <a:cubicBezTo>
                      <a:pt x="972125" y="75875"/>
                      <a:pt x="970675" y="74426"/>
                      <a:pt x="969467" y="72493"/>
                    </a:cubicBezTo>
                    <a:cubicBezTo>
                      <a:pt x="968259" y="70559"/>
                      <a:pt x="967292" y="68143"/>
                      <a:pt x="966809" y="65243"/>
                    </a:cubicBezTo>
                    <a:cubicBezTo>
                      <a:pt x="966326" y="62585"/>
                      <a:pt x="965842" y="59444"/>
                      <a:pt x="965842" y="56303"/>
                    </a:cubicBezTo>
                    <a:cubicBezTo>
                      <a:pt x="965842" y="53161"/>
                      <a:pt x="966326" y="50020"/>
                      <a:pt x="967051" y="47362"/>
                    </a:cubicBezTo>
                    <a:cubicBezTo>
                      <a:pt x="967775" y="44704"/>
                      <a:pt x="968984" y="42287"/>
                      <a:pt x="970192" y="40354"/>
                    </a:cubicBezTo>
                    <a:cubicBezTo>
                      <a:pt x="971642" y="38421"/>
                      <a:pt x="973333" y="36971"/>
                      <a:pt x="975266" y="36005"/>
                    </a:cubicBezTo>
                    <a:cubicBezTo>
                      <a:pt x="977199" y="35038"/>
                      <a:pt x="979374" y="34555"/>
                      <a:pt x="981549" y="34555"/>
                    </a:cubicBezTo>
                    <a:cubicBezTo>
                      <a:pt x="983724" y="34555"/>
                      <a:pt x="985899" y="35038"/>
                      <a:pt x="987832" y="35763"/>
                    </a:cubicBezTo>
                    <a:cubicBezTo>
                      <a:pt x="989765" y="36488"/>
                      <a:pt x="991456" y="37938"/>
                      <a:pt x="992906" y="39629"/>
                    </a:cubicBezTo>
                    <a:cubicBezTo>
                      <a:pt x="994356" y="41321"/>
                      <a:pt x="995564" y="43496"/>
                      <a:pt x="996531" y="46395"/>
                    </a:cubicBezTo>
                    <a:cubicBezTo>
                      <a:pt x="997497" y="49053"/>
                      <a:pt x="997739" y="52195"/>
                      <a:pt x="997739" y="56061"/>
                    </a:cubicBezTo>
                    <a:cubicBezTo>
                      <a:pt x="997981" y="60652"/>
                      <a:pt x="997256" y="64760"/>
                      <a:pt x="996048" y="67660"/>
                    </a:cubicBezTo>
                    <a:moveTo>
                      <a:pt x="938537" y="725"/>
                    </a:moveTo>
                    <a:lnTo>
                      <a:pt x="928629" y="725"/>
                    </a:lnTo>
                    <a:lnTo>
                      <a:pt x="928629" y="84333"/>
                    </a:lnTo>
                    <a:lnTo>
                      <a:pt x="938537" y="84333"/>
                    </a:lnTo>
                    <a:lnTo>
                      <a:pt x="938537" y="725"/>
                    </a:lnTo>
                    <a:close/>
                    <a:moveTo>
                      <a:pt x="897699" y="38179"/>
                    </a:moveTo>
                    <a:cubicBezTo>
                      <a:pt x="899874" y="41079"/>
                      <a:pt x="900841" y="45187"/>
                      <a:pt x="900841" y="50262"/>
                    </a:cubicBezTo>
                    <a:lnTo>
                      <a:pt x="900841" y="52195"/>
                    </a:lnTo>
                    <a:lnTo>
                      <a:pt x="873535" y="52195"/>
                    </a:lnTo>
                    <a:cubicBezTo>
                      <a:pt x="873777" y="49778"/>
                      <a:pt x="874502" y="47362"/>
                      <a:pt x="875227" y="45187"/>
                    </a:cubicBezTo>
                    <a:cubicBezTo>
                      <a:pt x="875952" y="43012"/>
                      <a:pt x="877160" y="41079"/>
                      <a:pt x="878368" y="39388"/>
                    </a:cubicBezTo>
                    <a:cubicBezTo>
                      <a:pt x="879576" y="37696"/>
                      <a:pt x="881268" y="36246"/>
                      <a:pt x="882959" y="35280"/>
                    </a:cubicBezTo>
                    <a:cubicBezTo>
                      <a:pt x="884651" y="34313"/>
                      <a:pt x="886825" y="33830"/>
                      <a:pt x="889000" y="33830"/>
                    </a:cubicBezTo>
                    <a:cubicBezTo>
                      <a:pt x="892866" y="33588"/>
                      <a:pt x="895766" y="35038"/>
                      <a:pt x="897699" y="38179"/>
                    </a:cubicBezTo>
                    <a:moveTo>
                      <a:pt x="910748" y="58236"/>
                    </a:moveTo>
                    <a:lnTo>
                      <a:pt x="910748" y="52678"/>
                    </a:lnTo>
                    <a:cubicBezTo>
                      <a:pt x="910748" y="49537"/>
                      <a:pt x="910506" y="46395"/>
                      <a:pt x="909781" y="43496"/>
                    </a:cubicBezTo>
                    <a:cubicBezTo>
                      <a:pt x="909056" y="40354"/>
                      <a:pt x="907848" y="37696"/>
                      <a:pt x="906157" y="35280"/>
                    </a:cubicBezTo>
                    <a:cubicBezTo>
                      <a:pt x="904465" y="32863"/>
                      <a:pt x="902290" y="30930"/>
                      <a:pt x="899391" y="29480"/>
                    </a:cubicBezTo>
                    <a:cubicBezTo>
                      <a:pt x="896491" y="28030"/>
                      <a:pt x="893108" y="27306"/>
                      <a:pt x="888759" y="27306"/>
                    </a:cubicBezTo>
                    <a:cubicBezTo>
                      <a:pt x="885134" y="27306"/>
                      <a:pt x="881993" y="28030"/>
                      <a:pt x="878851" y="29480"/>
                    </a:cubicBezTo>
                    <a:cubicBezTo>
                      <a:pt x="875710" y="30930"/>
                      <a:pt x="873052" y="32863"/>
                      <a:pt x="870877" y="35521"/>
                    </a:cubicBezTo>
                    <a:cubicBezTo>
                      <a:pt x="868702" y="38179"/>
                      <a:pt x="866769" y="41079"/>
                      <a:pt x="865561" y="44704"/>
                    </a:cubicBezTo>
                    <a:cubicBezTo>
                      <a:pt x="864353" y="48328"/>
                      <a:pt x="863628" y="52195"/>
                      <a:pt x="863628" y="56544"/>
                    </a:cubicBezTo>
                    <a:cubicBezTo>
                      <a:pt x="863628" y="66210"/>
                      <a:pt x="865803" y="73459"/>
                      <a:pt x="870394" y="78292"/>
                    </a:cubicBezTo>
                    <a:cubicBezTo>
                      <a:pt x="874985" y="83125"/>
                      <a:pt x="881509" y="85783"/>
                      <a:pt x="890208" y="85783"/>
                    </a:cubicBezTo>
                    <a:cubicBezTo>
                      <a:pt x="894800" y="85783"/>
                      <a:pt x="898666" y="84816"/>
                      <a:pt x="902290" y="83125"/>
                    </a:cubicBezTo>
                    <a:cubicBezTo>
                      <a:pt x="905673" y="81192"/>
                      <a:pt x="909056" y="78534"/>
                      <a:pt x="911956" y="75151"/>
                    </a:cubicBezTo>
                    <a:lnTo>
                      <a:pt x="908090" y="71043"/>
                    </a:lnTo>
                    <a:cubicBezTo>
                      <a:pt x="904465" y="74426"/>
                      <a:pt x="901324" y="76359"/>
                      <a:pt x="898666" y="77567"/>
                    </a:cubicBezTo>
                    <a:cubicBezTo>
                      <a:pt x="896008" y="78534"/>
                      <a:pt x="893350" y="79017"/>
                      <a:pt x="890933" y="79017"/>
                    </a:cubicBezTo>
                    <a:cubicBezTo>
                      <a:pt x="885376" y="79017"/>
                      <a:pt x="881268" y="77325"/>
                      <a:pt x="878368" y="73701"/>
                    </a:cubicBezTo>
                    <a:cubicBezTo>
                      <a:pt x="875468" y="70076"/>
                      <a:pt x="874018" y="65002"/>
                      <a:pt x="873777" y="58477"/>
                    </a:cubicBezTo>
                    <a:lnTo>
                      <a:pt x="910748" y="58477"/>
                    </a:lnTo>
                    <a:close/>
                    <a:moveTo>
                      <a:pt x="848404" y="61377"/>
                    </a:moveTo>
                    <a:cubicBezTo>
                      <a:pt x="847438" y="59444"/>
                      <a:pt x="845988" y="57994"/>
                      <a:pt x="844296" y="56544"/>
                    </a:cubicBezTo>
                    <a:cubicBezTo>
                      <a:pt x="842605" y="55094"/>
                      <a:pt x="840913" y="54128"/>
                      <a:pt x="838980" y="53403"/>
                    </a:cubicBezTo>
                    <a:cubicBezTo>
                      <a:pt x="837047" y="52678"/>
                      <a:pt x="835114" y="51953"/>
                      <a:pt x="833181" y="51470"/>
                    </a:cubicBezTo>
                    <a:cubicBezTo>
                      <a:pt x="829798" y="50503"/>
                      <a:pt x="826898" y="49295"/>
                      <a:pt x="824723" y="47603"/>
                    </a:cubicBezTo>
                    <a:cubicBezTo>
                      <a:pt x="822549" y="45912"/>
                      <a:pt x="821582" y="43737"/>
                      <a:pt x="821582" y="40837"/>
                    </a:cubicBezTo>
                    <a:cubicBezTo>
                      <a:pt x="821582" y="38663"/>
                      <a:pt x="822549" y="36730"/>
                      <a:pt x="824482" y="35280"/>
                    </a:cubicBezTo>
                    <a:cubicBezTo>
                      <a:pt x="826415" y="33830"/>
                      <a:pt x="828831" y="33105"/>
                      <a:pt x="831731" y="33105"/>
                    </a:cubicBezTo>
                    <a:cubicBezTo>
                      <a:pt x="834872" y="33105"/>
                      <a:pt x="837289" y="33588"/>
                      <a:pt x="838980" y="34796"/>
                    </a:cubicBezTo>
                    <a:cubicBezTo>
                      <a:pt x="840672" y="36005"/>
                      <a:pt x="842122" y="37213"/>
                      <a:pt x="843572" y="38421"/>
                    </a:cubicBezTo>
                    <a:lnTo>
                      <a:pt x="848404" y="32380"/>
                    </a:lnTo>
                    <a:cubicBezTo>
                      <a:pt x="846955" y="31172"/>
                      <a:pt x="845021" y="29964"/>
                      <a:pt x="842605" y="28997"/>
                    </a:cubicBezTo>
                    <a:cubicBezTo>
                      <a:pt x="840189" y="28030"/>
                      <a:pt x="836564" y="27306"/>
                      <a:pt x="832214" y="27306"/>
                    </a:cubicBezTo>
                    <a:cubicBezTo>
                      <a:pt x="829556" y="27306"/>
                      <a:pt x="827140" y="27547"/>
                      <a:pt x="824723" y="28272"/>
                    </a:cubicBezTo>
                    <a:cubicBezTo>
                      <a:pt x="822307" y="28997"/>
                      <a:pt x="820374" y="29722"/>
                      <a:pt x="818441" y="31172"/>
                    </a:cubicBezTo>
                    <a:cubicBezTo>
                      <a:pt x="816749" y="32380"/>
                      <a:pt x="815299" y="34071"/>
                      <a:pt x="814091" y="36005"/>
                    </a:cubicBezTo>
                    <a:cubicBezTo>
                      <a:pt x="812883" y="37938"/>
                      <a:pt x="812400" y="40113"/>
                      <a:pt x="812400" y="42771"/>
                    </a:cubicBezTo>
                    <a:cubicBezTo>
                      <a:pt x="812400" y="45670"/>
                      <a:pt x="812883" y="48087"/>
                      <a:pt x="813850" y="50020"/>
                    </a:cubicBezTo>
                    <a:cubicBezTo>
                      <a:pt x="814816" y="51953"/>
                      <a:pt x="816266" y="53644"/>
                      <a:pt x="817716" y="54853"/>
                    </a:cubicBezTo>
                    <a:cubicBezTo>
                      <a:pt x="819407" y="56061"/>
                      <a:pt x="821099" y="57269"/>
                      <a:pt x="822790" y="57752"/>
                    </a:cubicBezTo>
                    <a:cubicBezTo>
                      <a:pt x="824723" y="58477"/>
                      <a:pt x="826415" y="58961"/>
                      <a:pt x="828106" y="59686"/>
                    </a:cubicBezTo>
                    <a:cubicBezTo>
                      <a:pt x="831731" y="60652"/>
                      <a:pt x="834389" y="61860"/>
                      <a:pt x="836564" y="63310"/>
                    </a:cubicBezTo>
                    <a:cubicBezTo>
                      <a:pt x="838739" y="64760"/>
                      <a:pt x="839705" y="67176"/>
                      <a:pt x="839705" y="70559"/>
                    </a:cubicBezTo>
                    <a:cubicBezTo>
                      <a:pt x="839705" y="73459"/>
                      <a:pt x="838739" y="75634"/>
                      <a:pt x="837047" y="77325"/>
                    </a:cubicBezTo>
                    <a:cubicBezTo>
                      <a:pt x="835356" y="78775"/>
                      <a:pt x="832939" y="79742"/>
                      <a:pt x="829556" y="79742"/>
                    </a:cubicBezTo>
                    <a:cubicBezTo>
                      <a:pt x="827865" y="79742"/>
                      <a:pt x="826415" y="79500"/>
                      <a:pt x="824723" y="79017"/>
                    </a:cubicBezTo>
                    <a:cubicBezTo>
                      <a:pt x="823274" y="78534"/>
                      <a:pt x="821824" y="77809"/>
                      <a:pt x="820616" y="76842"/>
                    </a:cubicBezTo>
                    <a:cubicBezTo>
                      <a:pt x="819407" y="76117"/>
                      <a:pt x="818199" y="75151"/>
                      <a:pt x="817233" y="74184"/>
                    </a:cubicBezTo>
                    <a:cubicBezTo>
                      <a:pt x="816266" y="73217"/>
                      <a:pt x="815541" y="72493"/>
                      <a:pt x="814816" y="71768"/>
                    </a:cubicBezTo>
                    <a:lnTo>
                      <a:pt x="809983" y="79500"/>
                    </a:lnTo>
                    <a:cubicBezTo>
                      <a:pt x="815299" y="83608"/>
                      <a:pt x="821582" y="85783"/>
                      <a:pt x="829073" y="85783"/>
                    </a:cubicBezTo>
                    <a:cubicBezTo>
                      <a:pt x="831731" y="85783"/>
                      <a:pt x="834389" y="85300"/>
                      <a:pt x="836806" y="84575"/>
                    </a:cubicBezTo>
                    <a:cubicBezTo>
                      <a:pt x="839222" y="83850"/>
                      <a:pt x="841397" y="82641"/>
                      <a:pt x="843088" y="81192"/>
                    </a:cubicBezTo>
                    <a:cubicBezTo>
                      <a:pt x="844780" y="79742"/>
                      <a:pt x="846230" y="77809"/>
                      <a:pt x="847438" y="75634"/>
                    </a:cubicBezTo>
                    <a:cubicBezTo>
                      <a:pt x="848404" y="73459"/>
                      <a:pt x="849129" y="71043"/>
                      <a:pt x="849129" y="68143"/>
                    </a:cubicBezTo>
                    <a:cubicBezTo>
                      <a:pt x="849854" y="65485"/>
                      <a:pt x="849371" y="63310"/>
                      <a:pt x="848404" y="61377"/>
                    </a:cubicBezTo>
                    <a:moveTo>
                      <a:pt x="796693" y="61377"/>
                    </a:moveTo>
                    <a:cubicBezTo>
                      <a:pt x="795726" y="59444"/>
                      <a:pt x="794277" y="57994"/>
                      <a:pt x="792585" y="56544"/>
                    </a:cubicBezTo>
                    <a:cubicBezTo>
                      <a:pt x="790894" y="55094"/>
                      <a:pt x="789202" y="54128"/>
                      <a:pt x="787269" y="53403"/>
                    </a:cubicBezTo>
                    <a:cubicBezTo>
                      <a:pt x="785336" y="52678"/>
                      <a:pt x="783403" y="51953"/>
                      <a:pt x="781470" y="51470"/>
                    </a:cubicBezTo>
                    <a:cubicBezTo>
                      <a:pt x="778087" y="50503"/>
                      <a:pt x="775187" y="49295"/>
                      <a:pt x="773012" y="47603"/>
                    </a:cubicBezTo>
                    <a:cubicBezTo>
                      <a:pt x="770837" y="45912"/>
                      <a:pt x="769871" y="43737"/>
                      <a:pt x="769871" y="40837"/>
                    </a:cubicBezTo>
                    <a:cubicBezTo>
                      <a:pt x="769871" y="38663"/>
                      <a:pt x="770837" y="36730"/>
                      <a:pt x="772770" y="35280"/>
                    </a:cubicBezTo>
                    <a:cubicBezTo>
                      <a:pt x="774704" y="33830"/>
                      <a:pt x="777120" y="33105"/>
                      <a:pt x="780020" y="33105"/>
                    </a:cubicBezTo>
                    <a:cubicBezTo>
                      <a:pt x="783161" y="33105"/>
                      <a:pt x="785578" y="33588"/>
                      <a:pt x="787269" y="34796"/>
                    </a:cubicBezTo>
                    <a:cubicBezTo>
                      <a:pt x="788960" y="36005"/>
                      <a:pt x="790410" y="37213"/>
                      <a:pt x="791860" y="38421"/>
                    </a:cubicBezTo>
                    <a:lnTo>
                      <a:pt x="796693" y="32380"/>
                    </a:lnTo>
                    <a:cubicBezTo>
                      <a:pt x="795243" y="31172"/>
                      <a:pt x="793310" y="29964"/>
                      <a:pt x="790894" y="28997"/>
                    </a:cubicBezTo>
                    <a:cubicBezTo>
                      <a:pt x="788236" y="27789"/>
                      <a:pt x="784853" y="27306"/>
                      <a:pt x="780503" y="27306"/>
                    </a:cubicBezTo>
                    <a:cubicBezTo>
                      <a:pt x="777845" y="27306"/>
                      <a:pt x="775429" y="27547"/>
                      <a:pt x="773012" y="28272"/>
                    </a:cubicBezTo>
                    <a:cubicBezTo>
                      <a:pt x="770596" y="28997"/>
                      <a:pt x="768663" y="29722"/>
                      <a:pt x="766729" y="31172"/>
                    </a:cubicBezTo>
                    <a:cubicBezTo>
                      <a:pt x="765038" y="32380"/>
                      <a:pt x="763346" y="34071"/>
                      <a:pt x="762380" y="36005"/>
                    </a:cubicBezTo>
                    <a:cubicBezTo>
                      <a:pt x="761172" y="37938"/>
                      <a:pt x="760688" y="40113"/>
                      <a:pt x="760688" y="42771"/>
                    </a:cubicBezTo>
                    <a:cubicBezTo>
                      <a:pt x="760688" y="45670"/>
                      <a:pt x="761172" y="48087"/>
                      <a:pt x="762138" y="50020"/>
                    </a:cubicBezTo>
                    <a:cubicBezTo>
                      <a:pt x="763105" y="51953"/>
                      <a:pt x="764555" y="53644"/>
                      <a:pt x="766005" y="54853"/>
                    </a:cubicBezTo>
                    <a:cubicBezTo>
                      <a:pt x="767696" y="56061"/>
                      <a:pt x="769387" y="57269"/>
                      <a:pt x="771079" y="57752"/>
                    </a:cubicBezTo>
                    <a:cubicBezTo>
                      <a:pt x="773012" y="58477"/>
                      <a:pt x="774704" y="58961"/>
                      <a:pt x="776395" y="59686"/>
                    </a:cubicBezTo>
                    <a:cubicBezTo>
                      <a:pt x="780020" y="60652"/>
                      <a:pt x="782678" y="61860"/>
                      <a:pt x="784853" y="63310"/>
                    </a:cubicBezTo>
                    <a:cubicBezTo>
                      <a:pt x="787027" y="64760"/>
                      <a:pt x="787994" y="67176"/>
                      <a:pt x="787994" y="70559"/>
                    </a:cubicBezTo>
                    <a:cubicBezTo>
                      <a:pt x="787994" y="73459"/>
                      <a:pt x="787027" y="75634"/>
                      <a:pt x="785336" y="77325"/>
                    </a:cubicBezTo>
                    <a:cubicBezTo>
                      <a:pt x="783644" y="78775"/>
                      <a:pt x="781228" y="79742"/>
                      <a:pt x="777845" y="79742"/>
                    </a:cubicBezTo>
                    <a:cubicBezTo>
                      <a:pt x="776154" y="79742"/>
                      <a:pt x="774704" y="79500"/>
                      <a:pt x="773012" y="79017"/>
                    </a:cubicBezTo>
                    <a:cubicBezTo>
                      <a:pt x="771562" y="78534"/>
                      <a:pt x="770112" y="77809"/>
                      <a:pt x="768904" y="76842"/>
                    </a:cubicBezTo>
                    <a:cubicBezTo>
                      <a:pt x="767696" y="76117"/>
                      <a:pt x="766488" y="75151"/>
                      <a:pt x="765521" y="74184"/>
                    </a:cubicBezTo>
                    <a:cubicBezTo>
                      <a:pt x="764555" y="73217"/>
                      <a:pt x="763830" y="72493"/>
                      <a:pt x="763105" y="71768"/>
                    </a:cubicBezTo>
                    <a:lnTo>
                      <a:pt x="758272" y="79500"/>
                    </a:lnTo>
                    <a:cubicBezTo>
                      <a:pt x="763588" y="83608"/>
                      <a:pt x="769871" y="85783"/>
                      <a:pt x="777362" y="85783"/>
                    </a:cubicBezTo>
                    <a:cubicBezTo>
                      <a:pt x="780261" y="85783"/>
                      <a:pt x="782678" y="85300"/>
                      <a:pt x="785094" y="84575"/>
                    </a:cubicBezTo>
                    <a:cubicBezTo>
                      <a:pt x="787511" y="83850"/>
                      <a:pt x="789685" y="82641"/>
                      <a:pt x="791377" y="81192"/>
                    </a:cubicBezTo>
                    <a:cubicBezTo>
                      <a:pt x="793068" y="79742"/>
                      <a:pt x="794518" y="77809"/>
                      <a:pt x="795726" y="75634"/>
                    </a:cubicBezTo>
                    <a:cubicBezTo>
                      <a:pt x="796693" y="73459"/>
                      <a:pt x="797418" y="71043"/>
                      <a:pt x="797418" y="68143"/>
                    </a:cubicBezTo>
                    <a:cubicBezTo>
                      <a:pt x="798385" y="65485"/>
                      <a:pt x="797660" y="63310"/>
                      <a:pt x="796693" y="61377"/>
                    </a:cubicBezTo>
                    <a:moveTo>
                      <a:pt x="711393" y="6041"/>
                    </a:moveTo>
                    <a:cubicBezTo>
                      <a:pt x="710185" y="4833"/>
                      <a:pt x="708977" y="4350"/>
                      <a:pt x="707286" y="4350"/>
                    </a:cubicBezTo>
                    <a:cubicBezTo>
                      <a:pt x="705594" y="4350"/>
                      <a:pt x="704386" y="4833"/>
                      <a:pt x="703178" y="6041"/>
                    </a:cubicBezTo>
                    <a:cubicBezTo>
                      <a:pt x="701969" y="7249"/>
                      <a:pt x="701486" y="8457"/>
                      <a:pt x="701486" y="9907"/>
                    </a:cubicBezTo>
                    <a:cubicBezTo>
                      <a:pt x="701486" y="11357"/>
                      <a:pt x="701969" y="12807"/>
                      <a:pt x="703178" y="13774"/>
                    </a:cubicBezTo>
                    <a:cubicBezTo>
                      <a:pt x="704386" y="14982"/>
                      <a:pt x="705594" y="15465"/>
                      <a:pt x="707286" y="15465"/>
                    </a:cubicBezTo>
                    <a:cubicBezTo>
                      <a:pt x="708977" y="15465"/>
                      <a:pt x="710427" y="14982"/>
                      <a:pt x="711393" y="13774"/>
                    </a:cubicBezTo>
                    <a:cubicBezTo>
                      <a:pt x="712602" y="12565"/>
                      <a:pt x="713085" y="11357"/>
                      <a:pt x="713085" y="9907"/>
                    </a:cubicBezTo>
                    <a:cubicBezTo>
                      <a:pt x="713085" y="8457"/>
                      <a:pt x="712602" y="7249"/>
                      <a:pt x="711393" y="6041"/>
                    </a:cubicBezTo>
                    <a:moveTo>
                      <a:pt x="734833" y="6041"/>
                    </a:moveTo>
                    <a:cubicBezTo>
                      <a:pt x="733625" y="4833"/>
                      <a:pt x="732416" y="4350"/>
                      <a:pt x="730725" y="4350"/>
                    </a:cubicBezTo>
                    <a:cubicBezTo>
                      <a:pt x="729033" y="4350"/>
                      <a:pt x="727583" y="4833"/>
                      <a:pt x="726617" y="6041"/>
                    </a:cubicBezTo>
                    <a:cubicBezTo>
                      <a:pt x="725409" y="7249"/>
                      <a:pt x="724925" y="8457"/>
                      <a:pt x="724925" y="9907"/>
                    </a:cubicBezTo>
                    <a:cubicBezTo>
                      <a:pt x="724925" y="11357"/>
                      <a:pt x="725409" y="12807"/>
                      <a:pt x="726617" y="13774"/>
                    </a:cubicBezTo>
                    <a:cubicBezTo>
                      <a:pt x="727825" y="14982"/>
                      <a:pt x="729033" y="15465"/>
                      <a:pt x="730725" y="15465"/>
                    </a:cubicBezTo>
                    <a:cubicBezTo>
                      <a:pt x="732416" y="15465"/>
                      <a:pt x="733625" y="14982"/>
                      <a:pt x="734833" y="13774"/>
                    </a:cubicBezTo>
                    <a:cubicBezTo>
                      <a:pt x="736041" y="12565"/>
                      <a:pt x="736524" y="11357"/>
                      <a:pt x="736524" y="9907"/>
                    </a:cubicBezTo>
                    <a:cubicBezTo>
                      <a:pt x="736524" y="8457"/>
                      <a:pt x="735799" y="7249"/>
                      <a:pt x="734833" y="6041"/>
                    </a:cubicBezTo>
                    <a:moveTo>
                      <a:pt x="695445" y="28997"/>
                    </a:moveTo>
                    <a:lnTo>
                      <a:pt x="695445" y="63552"/>
                    </a:lnTo>
                    <a:cubicBezTo>
                      <a:pt x="695445" y="66451"/>
                      <a:pt x="695687" y="69351"/>
                      <a:pt x="695928" y="72009"/>
                    </a:cubicBezTo>
                    <a:cubicBezTo>
                      <a:pt x="696170" y="74667"/>
                      <a:pt x="696895" y="77084"/>
                      <a:pt x="698103" y="79017"/>
                    </a:cubicBezTo>
                    <a:cubicBezTo>
                      <a:pt x="699311" y="80950"/>
                      <a:pt x="701245" y="82641"/>
                      <a:pt x="703903" y="83850"/>
                    </a:cubicBezTo>
                    <a:cubicBezTo>
                      <a:pt x="706561" y="85058"/>
                      <a:pt x="709944" y="85783"/>
                      <a:pt x="714535" y="85783"/>
                    </a:cubicBezTo>
                    <a:cubicBezTo>
                      <a:pt x="717435" y="85783"/>
                      <a:pt x="719851" y="85300"/>
                      <a:pt x="722026" y="84575"/>
                    </a:cubicBezTo>
                    <a:cubicBezTo>
                      <a:pt x="724201" y="83608"/>
                      <a:pt x="725892" y="82641"/>
                      <a:pt x="727342" y="81433"/>
                    </a:cubicBezTo>
                    <a:cubicBezTo>
                      <a:pt x="728792" y="80225"/>
                      <a:pt x="730000" y="79017"/>
                      <a:pt x="730725" y="77809"/>
                    </a:cubicBezTo>
                    <a:cubicBezTo>
                      <a:pt x="731450" y="76600"/>
                      <a:pt x="732175" y="75875"/>
                      <a:pt x="732658" y="75151"/>
                    </a:cubicBezTo>
                    <a:lnTo>
                      <a:pt x="733866" y="84575"/>
                    </a:lnTo>
                    <a:lnTo>
                      <a:pt x="743290" y="83608"/>
                    </a:lnTo>
                    <a:cubicBezTo>
                      <a:pt x="743290" y="83125"/>
                      <a:pt x="743049" y="82400"/>
                      <a:pt x="743049" y="81433"/>
                    </a:cubicBezTo>
                    <a:cubicBezTo>
                      <a:pt x="742807" y="80467"/>
                      <a:pt x="742807" y="79259"/>
                      <a:pt x="742565" y="77809"/>
                    </a:cubicBezTo>
                    <a:cubicBezTo>
                      <a:pt x="742324" y="76600"/>
                      <a:pt x="742324" y="75151"/>
                      <a:pt x="742324" y="73701"/>
                    </a:cubicBezTo>
                    <a:cubicBezTo>
                      <a:pt x="742324" y="72251"/>
                      <a:pt x="742082" y="70801"/>
                      <a:pt x="742082" y="69593"/>
                    </a:cubicBezTo>
                    <a:lnTo>
                      <a:pt x="742082" y="28755"/>
                    </a:lnTo>
                    <a:lnTo>
                      <a:pt x="732175" y="28755"/>
                    </a:lnTo>
                    <a:lnTo>
                      <a:pt x="732175" y="59686"/>
                    </a:lnTo>
                    <a:cubicBezTo>
                      <a:pt x="732175" y="62102"/>
                      <a:pt x="731691" y="64518"/>
                      <a:pt x="730966" y="66935"/>
                    </a:cubicBezTo>
                    <a:cubicBezTo>
                      <a:pt x="730242" y="69110"/>
                      <a:pt x="729033" y="71284"/>
                      <a:pt x="727583" y="72734"/>
                    </a:cubicBezTo>
                    <a:cubicBezTo>
                      <a:pt x="726134" y="74426"/>
                      <a:pt x="724442" y="75634"/>
                      <a:pt x="722751" y="76600"/>
                    </a:cubicBezTo>
                    <a:cubicBezTo>
                      <a:pt x="720817" y="77567"/>
                      <a:pt x="718884" y="78050"/>
                      <a:pt x="716468" y="78050"/>
                    </a:cubicBezTo>
                    <a:cubicBezTo>
                      <a:pt x="714052" y="78050"/>
                      <a:pt x="711877" y="77809"/>
                      <a:pt x="710427" y="77084"/>
                    </a:cubicBezTo>
                    <a:cubicBezTo>
                      <a:pt x="708977" y="76359"/>
                      <a:pt x="707769" y="75634"/>
                      <a:pt x="706802" y="74184"/>
                    </a:cubicBezTo>
                    <a:cubicBezTo>
                      <a:pt x="706077" y="72976"/>
                      <a:pt x="705594" y="71284"/>
                      <a:pt x="705111" y="69593"/>
                    </a:cubicBezTo>
                    <a:cubicBezTo>
                      <a:pt x="704869" y="67660"/>
                      <a:pt x="704628" y="65727"/>
                      <a:pt x="704628" y="63310"/>
                    </a:cubicBezTo>
                    <a:lnTo>
                      <a:pt x="704628" y="28755"/>
                    </a:lnTo>
                    <a:lnTo>
                      <a:pt x="695445" y="28755"/>
                    </a:lnTo>
                    <a:close/>
                    <a:moveTo>
                      <a:pt x="664515" y="60894"/>
                    </a:moveTo>
                    <a:cubicBezTo>
                      <a:pt x="662823" y="65243"/>
                      <a:pt x="660649" y="68626"/>
                      <a:pt x="657991" y="71284"/>
                    </a:cubicBezTo>
                    <a:cubicBezTo>
                      <a:pt x="655091" y="73701"/>
                      <a:pt x="651950" y="75634"/>
                      <a:pt x="648325" y="76600"/>
                    </a:cubicBezTo>
                    <a:cubicBezTo>
                      <a:pt x="644700" y="77567"/>
                      <a:pt x="640834" y="78050"/>
                      <a:pt x="636726" y="78050"/>
                    </a:cubicBezTo>
                    <a:cubicBezTo>
                      <a:pt x="635035" y="78050"/>
                      <a:pt x="633585" y="78050"/>
                      <a:pt x="631893" y="77809"/>
                    </a:cubicBezTo>
                    <a:cubicBezTo>
                      <a:pt x="630202" y="77809"/>
                      <a:pt x="628510" y="77567"/>
                      <a:pt x="626577" y="77325"/>
                    </a:cubicBezTo>
                    <a:lnTo>
                      <a:pt x="626577" y="10874"/>
                    </a:lnTo>
                    <a:cubicBezTo>
                      <a:pt x="628027" y="10874"/>
                      <a:pt x="629477" y="10632"/>
                      <a:pt x="630927" y="10632"/>
                    </a:cubicBezTo>
                    <a:lnTo>
                      <a:pt x="635276" y="10632"/>
                    </a:lnTo>
                    <a:cubicBezTo>
                      <a:pt x="646392" y="10632"/>
                      <a:pt x="654366" y="13290"/>
                      <a:pt x="659440" y="18848"/>
                    </a:cubicBezTo>
                    <a:cubicBezTo>
                      <a:pt x="664515" y="24406"/>
                      <a:pt x="666931" y="33588"/>
                      <a:pt x="666931" y="44220"/>
                    </a:cubicBezTo>
                    <a:cubicBezTo>
                      <a:pt x="666931" y="50986"/>
                      <a:pt x="666206" y="56544"/>
                      <a:pt x="664515" y="60894"/>
                    </a:cubicBezTo>
                    <a:moveTo>
                      <a:pt x="675389" y="25856"/>
                    </a:moveTo>
                    <a:cubicBezTo>
                      <a:pt x="673456" y="21023"/>
                      <a:pt x="670798" y="16915"/>
                      <a:pt x="667173" y="13774"/>
                    </a:cubicBezTo>
                    <a:cubicBezTo>
                      <a:pt x="663548" y="10632"/>
                      <a:pt x="659440" y="8216"/>
                      <a:pt x="654366" y="6524"/>
                    </a:cubicBezTo>
                    <a:cubicBezTo>
                      <a:pt x="649292" y="4833"/>
                      <a:pt x="643734" y="4108"/>
                      <a:pt x="637451" y="4108"/>
                    </a:cubicBezTo>
                    <a:cubicBezTo>
                      <a:pt x="634793" y="4108"/>
                      <a:pt x="632860" y="4108"/>
                      <a:pt x="631168" y="4108"/>
                    </a:cubicBezTo>
                    <a:cubicBezTo>
                      <a:pt x="629719" y="4108"/>
                      <a:pt x="628269" y="4108"/>
                      <a:pt x="627060" y="4350"/>
                    </a:cubicBezTo>
                    <a:cubicBezTo>
                      <a:pt x="625852" y="4350"/>
                      <a:pt x="624402" y="4350"/>
                      <a:pt x="622953" y="4350"/>
                    </a:cubicBezTo>
                    <a:cubicBezTo>
                      <a:pt x="621503" y="4350"/>
                      <a:pt x="619328" y="4350"/>
                      <a:pt x="616670" y="4591"/>
                    </a:cubicBezTo>
                    <a:lnTo>
                      <a:pt x="616670" y="84091"/>
                    </a:lnTo>
                    <a:cubicBezTo>
                      <a:pt x="619086" y="84091"/>
                      <a:pt x="622228" y="84091"/>
                      <a:pt x="625611" y="84333"/>
                    </a:cubicBezTo>
                    <a:cubicBezTo>
                      <a:pt x="629235" y="84333"/>
                      <a:pt x="633102" y="84575"/>
                      <a:pt x="637209" y="84575"/>
                    </a:cubicBezTo>
                    <a:cubicBezTo>
                      <a:pt x="641317" y="84575"/>
                      <a:pt x="645909" y="84091"/>
                      <a:pt x="650741" y="82883"/>
                    </a:cubicBezTo>
                    <a:cubicBezTo>
                      <a:pt x="655574" y="81675"/>
                      <a:pt x="659924" y="79742"/>
                      <a:pt x="664032" y="76842"/>
                    </a:cubicBezTo>
                    <a:cubicBezTo>
                      <a:pt x="668140" y="73942"/>
                      <a:pt x="671523" y="69834"/>
                      <a:pt x="674181" y="64518"/>
                    </a:cubicBezTo>
                    <a:cubicBezTo>
                      <a:pt x="676839" y="59202"/>
                      <a:pt x="678289" y="52436"/>
                      <a:pt x="678289" y="43979"/>
                    </a:cubicBezTo>
                    <a:cubicBezTo>
                      <a:pt x="678289" y="37454"/>
                      <a:pt x="677322" y="30689"/>
                      <a:pt x="675389" y="25856"/>
                    </a:cubicBezTo>
                    <a:moveTo>
                      <a:pt x="562059" y="77325"/>
                    </a:moveTo>
                    <a:cubicBezTo>
                      <a:pt x="560851" y="77809"/>
                      <a:pt x="559884" y="78292"/>
                      <a:pt x="558918" y="78534"/>
                    </a:cubicBezTo>
                    <a:cubicBezTo>
                      <a:pt x="557951" y="78775"/>
                      <a:pt x="556984" y="79017"/>
                      <a:pt x="555776" y="79017"/>
                    </a:cubicBezTo>
                    <a:cubicBezTo>
                      <a:pt x="555051" y="79017"/>
                      <a:pt x="554326" y="78775"/>
                      <a:pt x="553360" y="78534"/>
                    </a:cubicBezTo>
                    <a:cubicBezTo>
                      <a:pt x="552393" y="78292"/>
                      <a:pt x="551668" y="78050"/>
                      <a:pt x="551185" y="77567"/>
                    </a:cubicBezTo>
                    <a:cubicBezTo>
                      <a:pt x="549977" y="76600"/>
                      <a:pt x="549252" y="75634"/>
                      <a:pt x="549010" y="74184"/>
                    </a:cubicBezTo>
                    <a:cubicBezTo>
                      <a:pt x="548769" y="72734"/>
                      <a:pt x="548769" y="70801"/>
                      <a:pt x="548769" y="67901"/>
                    </a:cubicBezTo>
                    <a:lnTo>
                      <a:pt x="548769" y="35280"/>
                    </a:lnTo>
                    <a:lnTo>
                      <a:pt x="561817" y="35280"/>
                    </a:lnTo>
                    <a:lnTo>
                      <a:pt x="561817" y="28997"/>
                    </a:lnTo>
                    <a:lnTo>
                      <a:pt x="548769" y="28997"/>
                    </a:lnTo>
                    <a:lnTo>
                      <a:pt x="548769" y="12807"/>
                    </a:lnTo>
                    <a:lnTo>
                      <a:pt x="539103" y="14982"/>
                    </a:lnTo>
                    <a:lnTo>
                      <a:pt x="539103" y="28997"/>
                    </a:lnTo>
                    <a:lnTo>
                      <a:pt x="529679" y="28997"/>
                    </a:lnTo>
                    <a:lnTo>
                      <a:pt x="529679" y="35280"/>
                    </a:lnTo>
                    <a:lnTo>
                      <a:pt x="539103" y="35280"/>
                    </a:lnTo>
                    <a:lnTo>
                      <a:pt x="539103" y="68868"/>
                    </a:lnTo>
                    <a:cubicBezTo>
                      <a:pt x="539103" y="71768"/>
                      <a:pt x="539103" y="74184"/>
                      <a:pt x="539345" y="76117"/>
                    </a:cubicBezTo>
                    <a:cubicBezTo>
                      <a:pt x="539586" y="78050"/>
                      <a:pt x="540311" y="79983"/>
                      <a:pt x="541278" y="81433"/>
                    </a:cubicBezTo>
                    <a:cubicBezTo>
                      <a:pt x="542486" y="83125"/>
                      <a:pt x="543936" y="84091"/>
                      <a:pt x="545869" y="84816"/>
                    </a:cubicBezTo>
                    <a:cubicBezTo>
                      <a:pt x="547802" y="85541"/>
                      <a:pt x="549735" y="85783"/>
                      <a:pt x="551910" y="85783"/>
                    </a:cubicBezTo>
                    <a:cubicBezTo>
                      <a:pt x="554085" y="85783"/>
                      <a:pt x="556259" y="85541"/>
                      <a:pt x="558434" y="84816"/>
                    </a:cubicBezTo>
                    <a:cubicBezTo>
                      <a:pt x="560609" y="84091"/>
                      <a:pt x="562300" y="83125"/>
                      <a:pt x="563992" y="82158"/>
                    </a:cubicBezTo>
                    <a:lnTo>
                      <a:pt x="562059" y="77325"/>
                    </a:lnTo>
                    <a:close/>
                    <a:moveTo>
                      <a:pt x="487392" y="6041"/>
                    </a:moveTo>
                    <a:cubicBezTo>
                      <a:pt x="486183" y="4833"/>
                      <a:pt x="484975" y="4350"/>
                      <a:pt x="483284" y="4350"/>
                    </a:cubicBezTo>
                    <a:cubicBezTo>
                      <a:pt x="481592" y="4350"/>
                      <a:pt x="480384" y="4833"/>
                      <a:pt x="479176" y="6041"/>
                    </a:cubicBezTo>
                    <a:cubicBezTo>
                      <a:pt x="477967" y="7249"/>
                      <a:pt x="477484" y="8457"/>
                      <a:pt x="477484" y="9907"/>
                    </a:cubicBezTo>
                    <a:cubicBezTo>
                      <a:pt x="477484" y="11357"/>
                      <a:pt x="477967" y="12807"/>
                      <a:pt x="479176" y="13774"/>
                    </a:cubicBezTo>
                    <a:cubicBezTo>
                      <a:pt x="480384" y="14982"/>
                      <a:pt x="481592" y="15465"/>
                      <a:pt x="483284" y="15465"/>
                    </a:cubicBezTo>
                    <a:cubicBezTo>
                      <a:pt x="484975" y="15465"/>
                      <a:pt x="486425" y="14982"/>
                      <a:pt x="487392" y="13774"/>
                    </a:cubicBezTo>
                    <a:cubicBezTo>
                      <a:pt x="488600" y="12565"/>
                      <a:pt x="489083" y="11357"/>
                      <a:pt x="489083" y="9907"/>
                    </a:cubicBezTo>
                    <a:cubicBezTo>
                      <a:pt x="488841" y="8457"/>
                      <a:pt x="488358" y="7249"/>
                      <a:pt x="487392" y="6041"/>
                    </a:cubicBezTo>
                    <a:moveTo>
                      <a:pt x="510589" y="6041"/>
                    </a:moveTo>
                    <a:cubicBezTo>
                      <a:pt x="509381" y="4833"/>
                      <a:pt x="508173" y="4350"/>
                      <a:pt x="506481" y="4350"/>
                    </a:cubicBezTo>
                    <a:cubicBezTo>
                      <a:pt x="504790" y="4350"/>
                      <a:pt x="503340" y="4833"/>
                      <a:pt x="502373" y="6041"/>
                    </a:cubicBezTo>
                    <a:cubicBezTo>
                      <a:pt x="501165" y="7249"/>
                      <a:pt x="500682" y="8457"/>
                      <a:pt x="500682" y="9907"/>
                    </a:cubicBezTo>
                    <a:cubicBezTo>
                      <a:pt x="500682" y="11357"/>
                      <a:pt x="501165" y="12807"/>
                      <a:pt x="502373" y="13774"/>
                    </a:cubicBezTo>
                    <a:cubicBezTo>
                      <a:pt x="503582" y="14982"/>
                      <a:pt x="504790" y="15465"/>
                      <a:pt x="506481" y="15465"/>
                    </a:cubicBezTo>
                    <a:cubicBezTo>
                      <a:pt x="508173" y="15465"/>
                      <a:pt x="509381" y="14982"/>
                      <a:pt x="510589" y="13774"/>
                    </a:cubicBezTo>
                    <a:cubicBezTo>
                      <a:pt x="511797" y="12565"/>
                      <a:pt x="512281" y="11357"/>
                      <a:pt x="512281" y="9907"/>
                    </a:cubicBezTo>
                    <a:cubicBezTo>
                      <a:pt x="512281" y="8457"/>
                      <a:pt x="511797" y="7249"/>
                      <a:pt x="510589" y="6041"/>
                    </a:cubicBezTo>
                    <a:moveTo>
                      <a:pt x="504548" y="62827"/>
                    </a:moveTo>
                    <a:cubicBezTo>
                      <a:pt x="504548" y="64518"/>
                      <a:pt x="504306" y="65968"/>
                      <a:pt x="504306" y="67660"/>
                    </a:cubicBezTo>
                    <a:cubicBezTo>
                      <a:pt x="504065" y="69834"/>
                      <a:pt x="503340" y="71526"/>
                      <a:pt x="502373" y="72976"/>
                    </a:cubicBezTo>
                    <a:cubicBezTo>
                      <a:pt x="501407" y="74426"/>
                      <a:pt x="500199" y="75634"/>
                      <a:pt x="498990" y="76600"/>
                    </a:cubicBezTo>
                    <a:cubicBezTo>
                      <a:pt x="497782" y="77567"/>
                      <a:pt x="496332" y="78050"/>
                      <a:pt x="495124" y="78534"/>
                    </a:cubicBezTo>
                    <a:cubicBezTo>
                      <a:pt x="493916" y="79017"/>
                      <a:pt x="492708" y="79017"/>
                      <a:pt x="491741" y="79017"/>
                    </a:cubicBezTo>
                    <a:cubicBezTo>
                      <a:pt x="490533" y="79017"/>
                      <a:pt x="489325" y="78775"/>
                      <a:pt x="488116" y="78534"/>
                    </a:cubicBezTo>
                    <a:cubicBezTo>
                      <a:pt x="486908" y="78292"/>
                      <a:pt x="485942" y="77567"/>
                      <a:pt x="484975" y="76842"/>
                    </a:cubicBezTo>
                    <a:cubicBezTo>
                      <a:pt x="484009" y="76117"/>
                      <a:pt x="483284" y="75151"/>
                      <a:pt x="482800" y="73942"/>
                    </a:cubicBezTo>
                    <a:cubicBezTo>
                      <a:pt x="482317" y="72734"/>
                      <a:pt x="482075" y="71284"/>
                      <a:pt x="482075" y="69351"/>
                    </a:cubicBezTo>
                    <a:cubicBezTo>
                      <a:pt x="482075" y="67418"/>
                      <a:pt x="482559" y="65968"/>
                      <a:pt x="483284" y="64760"/>
                    </a:cubicBezTo>
                    <a:cubicBezTo>
                      <a:pt x="484009" y="63552"/>
                      <a:pt x="484975" y="62585"/>
                      <a:pt x="486183" y="61619"/>
                    </a:cubicBezTo>
                    <a:cubicBezTo>
                      <a:pt x="487392" y="60894"/>
                      <a:pt x="488358" y="60169"/>
                      <a:pt x="489566" y="59686"/>
                    </a:cubicBezTo>
                    <a:cubicBezTo>
                      <a:pt x="490775" y="59202"/>
                      <a:pt x="491741" y="58961"/>
                      <a:pt x="492708" y="58719"/>
                    </a:cubicBezTo>
                    <a:cubicBezTo>
                      <a:pt x="493674" y="58477"/>
                      <a:pt x="494882" y="58236"/>
                      <a:pt x="496091" y="58236"/>
                    </a:cubicBezTo>
                    <a:cubicBezTo>
                      <a:pt x="497299" y="58236"/>
                      <a:pt x="498507" y="57994"/>
                      <a:pt x="499715" y="57994"/>
                    </a:cubicBezTo>
                    <a:cubicBezTo>
                      <a:pt x="500923" y="57994"/>
                      <a:pt x="501890" y="57752"/>
                      <a:pt x="502857" y="57752"/>
                    </a:cubicBezTo>
                    <a:lnTo>
                      <a:pt x="505031" y="57752"/>
                    </a:lnTo>
                    <a:cubicBezTo>
                      <a:pt x="504548" y="59444"/>
                      <a:pt x="504548" y="61135"/>
                      <a:pt x="504548" y="62827"/>
                    </a:cubicBezTo>
                    <a:moveTo>
                      <a:pt x="522188" y="78292"/>
                    </a:moveTo>
                    <a:cubicBezTo>
                      <a:pt x="520738" y="78775"/>
                      <a:pt x="519288" y="79017"/>
                      <a:pt x="517838" y="79017"/>
                    </a:cubicBezTo>
                    <a:cubicBezTo>
                      <a:pt x="516630" y="79017"/>
                      <a:pt x="515664" y="78534"/>
                      <a:pt x="514939" y="77809"/>
                    </a:cubicBezTo>
                    <a:cubicBezTo>
                      <a:pt x="514214" y="77084"/>
                      <a:pt x="513972" y="75392"/>
                      <a:pt x="513972" y="72734"/>
                    </a:cubicBezTo>
                    <a:lnTo>
                      <a:pt x="513972" y="43496"/>
                    </a:lnTo>
                    <a:cubicBezTo>
                      <a:pt x="513972" y="42529"/>
                      <a:pt x="513972" y="41562"/>
                      <a:pt x="513972" y="40354"/>
                    </a:cubicBezTo>
                    <a:cubicBezTo>
                      <a:pt x="513972" y="39146"/>
                      <a:pt x="513730" y="38179"/>
                      <a:pt x="513489" y="36971"/>
                    </a:cubicBezTo>
                    <a:cubicBezTo>
                      <a:pt x="513247" y="35763"/>
                      <a:pt x="512764" y="34796"/>
                      <a:pt x="512281" y="33830"/>
                    </a:cubicBezTo>
                    <a:cubicBezTo>
                      <a:pt x="511797" y="32863"/>
                      <a:pt x="510831" y="31897"/>
                      <a:pt x="509864" y="31172"/>
                    </a:cubicBezTo>
                    <a:cubicBezTo>
                      <a:pt x="507689" y="29480"/>
                      <a:pt x="505273" y="28514"/>
                      <a:pt x="502615" y="27789"/>
                    </a:cubicBezTo>
                    <a:cubicBezTo>
                      <a:pt x="499957" y="27306"/>
                      <a:pt x="497540" y="27064"/>
                      <a:pt x="494882" y="27064"/>
                    </a:cubicBezTo>
                    <a:cubicBezTo>
                      <a:pt x="492708" y="27064"/>
                      <a:pt x="490291" y="27306"/>
                      <a:pt x="488116" y="27789"/>
                    </a:cubicBezTo>
                    <a:cubicBezTo>
                      <a:pt x="485942" y="28272"/>
                      <a:pt x="483767" y="28997"/>
                      <a:pt x="482075" y="29964"/>
                    </a:cubicBezTo>
                    <a:cubicBezTo>
                      <a:pt x="480142" y="30930"/>
                      <a:pt x="478692" y="32380"/>
                      <a:pt x="477243" y="33830"/>
                    </a:cubicBezTo>
                    <a:cubicBezTo>
                      <a:pt x="475793" y="35280"/>
                      <a:pt x="475068" y="37454"/>
                      <a:pt x="474584" y="40113"/>
                    </a:cubicBezTo>
                    <a:lnTo>
                      <a:pt x="482317" y="42529"/>
                    </a:lnTo>
                    <a:cubicBezTo>
                      <a:pt x="482559" y="41321"/>
                      <a:pt x="482800" y="40113"/>
                      <a:pt x="483284" y="38904"/>
                    </a:cubicBezTo>
                    <a:cubicBezTo>
                      <a:pt x="483767" y="37938"/>
                      <a:pt x="484250" y="36730"/>
                      <a:pt x="485217" y="36005"/>
                    </a:cubicBezTo>
                    <a:cubicBezTo>
                      <a:pt x="486183" y="35038"/>
                      <a:pt x="487150" y="34555"/>
                      <a:pt x="488600" y="33830"/>
                    </a:cubicBezTo>
                    <a:cubicBezTo>
                      <a:pt x="490050" y="33347"/>
                      <a:pt x="491741" y="33105"/>
                      <a:pt x="493916" y="33105"/>
                    </a:cubicBezTo>
                    <a:cubicBezTo>
                      <a:pt x="495124" y="33105"/>
                      <a:pt x="496332" y="33105"/>
                      <a:pt x="497299" y="33347"/>
                    </a:cubicBezTo>
                    <a:cubicBezTo>
                      <a:pt x="498507" y="33588"/>
                      <a:pt x="499474" y="33830"/>
                      <a:pt x="500440" y="34313"/>
                    </a:cubicBezTo>
                    <a:cubicBezTo>
                      <a:pt x="501890" y="35038"/>
                      <a:pt x="502857" y="36005"/>
                      <a:pt x="503582" y="37213"/>
                    </a:cubicBezTo>
                    <a:cubicBezTo>
                      <a:pt x="504065" y="38421"/>
                      <a:pt x="504548" y="40113"/>
                      <a:pt x="504548" y="42287"/>
                    </a:cubicBezTo>
                    <a:lnTo>
                      <a:pt x="504548" y="51711"/>
                    </a:lnTo>
                    <a:cubicBezTo>
                      <a:pt x="501648" y="51711"/>
                      <a:pt x="499232" y="51711"/>
                      <a:pt x="497057" y="51953"/>
                    </a:cubicBezTo>
                    <a:cubicBezTo>
                      <a:pt x="494882" y="51953"/>
                      <a:pt x="492949" y="52195"/>
                      <a:pt x="491016" y="52436"/>
                    </a:cubicBezTo>
                    <a:cubicBezTo>
                      <a:pt x="488358" y="52920"/>
                      <a:pt x="485942" y="53644"/>
                      <a:pt x="483525" y="54369"/>
                    </a:cubicBezTo>
                    <a:cubicBezTo>
                      <a:pt x="481350" y="55336"/>
                      <a:pt x="479176" y="56544"/>
                      <a:pt x="477484" y="57994"/>
                    </a:cubicBezTo>
                    <a:cubicBezTo>
                      <a:pt x="475793" y="59444"/>
                      <a:pt x="474584" y="61135"/>
                      <a:pt x="473618" y="63310"/>
                    </a:cubicBezTo>
                    <a:cubicBezTo>
                      <a:pt x="472651" y="65243"/>
                      <a:pt x="472168" y="67660"/>
                      <a:pt x="472168" y="70076"/>
                    </a:cubicBezTo>
                    <a:cubicBezTo>
                      <a:pt x="472168" y="72493"/>
                      <a:pt x="472651" y="74909"/>
                      <a:pt x="473618" y="76842"/>
                    </a:cubicBezTo>
                    <a:cubicBezTo>
                      <a:pt x="474584" y="78775"/>
                      <a:pt x="475793" y="80467"/>
                      <a:pt x="477243" y="81675"/>
                    </a:cubicBezTo>
                    <a:cubicBezTo>
                      <a:pt x="478692" y="82883"/>
                      <a:pt x="480384" y="83850"/>
                      <a:pt x="482317" y="84575"/>
                    </a:cubicBezTo>
                    <a:cubicBezTo>
                      <a:pt x="484250" y="85300"/>
                      <a:pt x="485942" y="85541"/>
                      <a:pt x="488116" y="85541"/>
                    </a:cubicBezTo>
                    <a:cubicBezTo>
                      <a:pt x="492708" y="85541"/>
                      <a:pt x="496332" y="84575"/>
                      <a:pt x="499232" y="82641"/>
                    </a:cubicBezTo>
                    <a:cubicBezTo>
                      <a:pt x="502132" y="80708"/>
                      <a:pt x="504065" y="78292"/>
                      <a:pt x="505031" y="75634"/>
                    </a:cubicBezTo>
                    <a:cubicBezTo>
                      <a:pt x="505273" y="78050"/>
                      <a:pt x="506240" y="80225"/>
                      <a:pt x="507689" y="82158"/>
                    </a:cubicBezTo>
                    <a:cubicBezTo>
                      <a:pt x="509139" y="84091"/>
                      <a:pt x="511314" y="84816"/>
                      <a:pt x="514214" y="84816"/>
                    </a:cubicBezTo>
                    <a:cubicBezTo>
                      <a:pt x="515905" y="84816"/>
                      <a:pt x="517597" y="84575"/>
                      <a:pt x="519047" y="84333"/>
                    </a:cubicBezTo>
                    <a:cubicBezTo>
                      <a:pt x="520496" y="84091"/>
                      <a:pt x="521705" y="83850"/>
                      <a:pt x="522430" y="83608"/>
                    </a:cubicBezTo>
                    <a:lnTo>
                      <a:pt x="522430" y="78292"/>
                    </a:lnTo>
                    <a:close/>
                    <a:moveTo>
                      <a:pt x="458636" y="77325"/>
                    </a:moveTo>
                    <a:cubicBezTo>
                      <a:pt x="457428" y="77809"/>
                      <a:pt x="456461" y="78292"/>
                      <a:pt x="455495" y="78534"/>
                    </a:cubicBezTo>
                    <a:cubicBezTo>
                      <a:pt x="454528" y="78775"/>
                      <a:pt x="453562" y="79017"/>
                      <a:pt x="452353" y="79017"/>
                    </a:cubicBezTo>
                    <a:cubicBezTo>
                      <a:pt x="451629" y="79017"/>
                      <a:pt x="450904" y="78775"/>
                      <a:pt x="449937" y="78534"/>
                    </a:cubicBezTo>
                    <a:cubicBezTo>
                      <a:pt x="448970" y="78292"/>
                      <a:pt x="448246" y="78050"/>
                      <a:pt x="447762" y="77567"/>
                    </a:cubicBezTo>
                    <a:cubicBezTo>
                      <a:pt x="446554" y="76600"/>
                      <a:pt x="445829" y="75634"/>
                      <a:pt x="445587" y="74184"/>
                    </a:cubicBezTo>
                    <a:cubicBezTo>
                      <a:pt x="445346" y="72734"/>
                      <a:pt x="445346" y="70801"/>
                      <a:pt x="445346" y="67901"/>
                    </a:cubicBezTo>
                    <a:lnTo>
                      <a:pt x="445346" y="35280"/>
                    </a:lnTo>
                    <a:lnTo>
                      <a:pt x="458394" y="35280"/>
                    </a:lnTo>
                    <a:lnTo>
                      <a:pt x="458394" y="28997"/>
                    </a:lnTo>
                    <a:lnTo>
                      <a:pt x="445346" y="28997"/>
                    </a:lnTo>
                    <a:lnTo>
                      <a:pt x="445346" y="12807"/>
                    </a:lnTo>
                    <a:lnTo>
                      <a:pt x="435680" y="14982"/>
                    </a:lnTo>
                    <a:lnTo>
                      <a:pt x="435680" y="28997"/>
                    </a:lnTo>
                    <a:lnTo>
                      <a:pt x="426256" y="28997"/>
                    </a:lnTo>
                    <a:lnTo>
                      <a:pt x="426256" y="35280"/>
                    </a:lnTo>
                    <a:lnTo>
                      <a:pt x="435680" y="35280"/>
                    </a:lnTo>
                    <a:lnTo>
                      <a:pt x="435680" y="68868"/>
                    </a:lnTo>
                    <a:cubicBezTo>
                      <a:pt x="435680" y="71768"/>
                      <a:pt x="435680" y="74184"/>
                      <a:pt x="435922" y="76117"/>
                    </a:cubicBezTo>
                    <a:cubicBezTo>
                      <a:pt x="436163" y="78050"/>
                      <a:pt x="436888" y="79983"/>
                      <a:pt x="437855" y="81433"/>
                    </a:cubicBezTo>
                    <a:cubicBezTo>
                      <a:pt x="439063" y="83125"/>
                      <a:pt x="440513" y="84091"/>
                      <a:pt x="442446" y="84816"/>
                    </a:cubicBezTo>
                    <a:cubicBezTo>
                      <a:pt x="444379" y="85541"/>
                      <a:pt x="446312" y="85783"/>
                      <a:pt x="448487" y="85783"/>
                    </a:cubicBezTo>
                    <a:cubicBezTo>
                      <a:pt x="450662" y="85783"/>
                      <a:pt x="452837" y="85541"/>
                      <a:pt x="455012" y="84816"/>
                    </a:cubicBezTo>
                    <a:cubicBezTo>
                      <a:pt x="457186" y="84091"/>
                      <a:pt x="458878" y="83125"/>
                      <a:pt x="460569" y="82158"/>
                    </a:cubicBezTo>
                    <a:lnTo>
                      <a:pt x="458636" y="77325"/>
                    </a:lnTo>
                    <a:close/>
                    <a:moveTo>
                      <a:pt x="409825" y="28997"/>
                    </a:moveTo>
                    <a:lnTo>
                      <a:pt x="399676" y="28997"/>
                    </a:lnTo>
                    <a:lnTo>
                      <a:pt x="399676" y="84091"/>
                    </a:lnTo>
                    <a:lnTo>
                      <a:pt x="409825" y="84091"/>
                    </a:lnTo>
                    <a:lnTo>
                      <a:pt x="409825" y="28997"/>
                    </a:lnTo>
                    <a:close/>
                    <a:moveTo>
                      <a:pt x="409341" y="2416"/>
                    </a:moveTo>
                    <a:cubicBezTo>
                      <a:pt x="408133" y="1208"/>
                      <a:pt x="406683" y="483"/>
                      <a:pt x="404992" y="483"/>
                    </a:cubicBezTo>
                    <a:cubicBezTo>
                      <a:pt x="403300" y="483"/>
                      <a:pt x="401609" y="1208"/>
                      <a:pt x="400400" y="2416"/>
                    </a:cubicBezTo>
                    <a:cubicBezTo>
                      <a:pt x="399192" y="3625"/>
                      <a:pt x="398467" y="5316"/>
                      <a:pt x="398467" y="6766"/>
                    </a:cubicBezTo>
                    <a:cubicBezTo>
                      <a:pt x="398467" y="8457"/>
                      <a:pt x="399192" y="9907"/>
                      <a:pt x="400400" y="11116"/>
                    </a:cubicBezTo>
                    <a:cubicBezTo>
                      <a:pt x="401609" y="12324"/>
                      <a:pt x="403059" y="13049"/>
                      <a:pt x="404992" y="13049"/>
                    </a:cubicBezTo>
                    <a:cubicBezTo>
                      <a:pt x="406683" y="13049"/>
                      <a:pt x="408133" y="12324"/>
                      <a:pt x="409341" y="11116"/>
                    </a:cubicBezTo>
                    <a:cubicBezTo>
                      <a:pt x="410549" y="9907"/>
                      <a:pt x="411274" y="8457"/>
                      <a:pt x="411274" y="6766"/>
                    </a:cubicBezTo>
                    <a:cubicBezTo>
                      <a:pt x="411274" y="5074"/>
                      <a:pt x="410549" y="3625"/>
                      <a:pt x="409341" y="2416"/>
                    </a:cubicBezTo>
                    <a:moveTo>
                      <a:pt x="379619" y="61377"/>
                    </a:moveTo>
                    <a:cubicBezTo>
                      <a:pt x="378653" y="59444"/>
                      <a:pt x="377203" y="57994"/>
                      <a:pt x="375511" y="56544"/>
                    </a:cubicBezTo>
                    <a:cubicBezTo>
                      <a:pt x="373820" y="55094"/>
                      <a:pt x="372128" y="54128"/>
                      <a:pt x="370195" y="53403"/>
                    </a:cubicBezTo>
                    <a:cubicBezTo>
                      <a:pt x="368262" y="52678"/>
                      <a:pt x="366329" y="51953"/>
                      <a:pt x="364396" y="51470"/>
                    </a:cubicBezTo>
                    <a:cubicBezTo>
                      <a:pt x="361013" y="50503"/>
                      <a:pt x="358113" y="49295"/>
                      <a:pt x="355938" y="47603"/>
                    </a:cubicBezTo>
                    <a:cubicBezTo>
                      <a:pt x="353764" y="45912"/>
                      <a:pt x="352797" y="43737"/>
                      <a:pt x="352797" y="40837"/>
                    </a:cubicBezTo>
                    <a:cubicBezTo>
                      <a:pt x="352797" y="38663"/>
                      <a:pt x="353764" y="36730"/>
                      <a:pt x="355697" y="35280"/>
                    </a:cubicBezTo>
                    <a:cubicBezTo>
                      <a:pt x="357630" y="33830"/>
                      <a:pt x="360046" y="33105"/>
                      <a:pt x="362946" y="33105"/>
                    </a:cubicBezTo>
                    <a:cubicBezTo>
                      <a:pt x="366087" y="33105"/>
                      <a:pt x="368504" y="33588"/>
                      <a:pt x="370195" y="34796"/>
                    </a:cubicBezTo>
                    <a:cubicBezTo>
                      <a:pt x="371887" y="36005"/>
                      <a:pt x="373337" y="37213"/>
                      <a:pt x="374786" y="38421"/>
                    </a:cubicBezTo>
                    <a:lnTo>
                      <a:pt x="379619" y="32380"/>
                    </a:lnTo>
                    <a:cubicBezTo>
                      <a:pt x="378169" y="31172"/>
                      <a:pt x="376236" y="29964"/>
                      <a:pt x="373820" y="28997"/>
                    </a:cubicBezTo>
                    <a:cubicBezTo>
                      <a:pt x="371162" y="27789"/>
                      <a:pt x="367779" y="27306"/>
                      <a:pt x="363429" y="27306"/>
                    </a:cubicBezTo>
                    <a:cubicBezTo>
                      <a:pt x="360771" y="27306"/>
                      <a:pt x="358355" y="27547"/>
                      <a:pt x="355938" y="28272"/>
                    </a:cubicBezTo>
                    <a:cubicBezTo>
                      <a:pt x="353522" y="28997"/>
                      <a:pt x="351589" y="29722"/>
                      <a:pt x="349656" y="31172"/>
                    </a:cubicBezTo>
                    <a:cubicBezTo>
                      <a:pt x="347964" y="32380"/>
                      <a:pt x="346514" y="34071"/>
                      <a:pt x="345306" y="36005"/>
                    </a:cubicBezTo>
                    <a:cubicBezTo>
                      <a:pt x="344098" y="37938"/>
                      <a:pt x="343615" y="40113"/>
                      <a:pt x="343615" y="42771"/>
                    </a:cubicBezTo>
                    <a:cubicBezTo>
                      <a:pt x="343615" y="45670"/>
                      <a:pt x="344098" y="48087"/>
                      <a:pt x="345065" y="50020"/>
                    </a:cubicBezTo>
                    <a:cubicBezTo>
                      <a:pt x="346031" y="51953"/>
                      <a:pt x="347481" y="53644"/>
                      <a:pt x="348931" y="54853"/>
                    </a:cubicBezTo>
                    <a:cubicBezTo>
                      <a:pt x="350622" y="56061"/>
                      <a:pt x="352314" y="57269"/>
                      <a:pt x="354005" y="57752"/>
                    </a:cubicBezTo>
                    <a:cubicBezTo>
                      <a:pt x="355938" y="58477"/>
                      <a:pt x="357630" y="58961"/>
                      <a:pt x="359321" y="59686"/>
                    </a:cubicBezTo>
                    <a:cubicBezTo>
                      <a:pt x="362946" y="60652"/>
                      <a:pt x="365604" y="61860"/>
                      <a:pt x="367779" y="63310"/>
                    </a:cubicBezTo>
                    <a:cubicBezTo>
                      <a:pt x="369954" y="64760"/>
                      <a:pt x="370920" y="67176"/>
                      <a:pt x="370920" y="70559"/>
                    </a:cubicBezTo>
                    <a:cubicBezTo>
                      <a:pt x="370920" y="73459"/>
                      <a:pt x="369954" y="75634"/>
                      <a:pt x="368262" y="77325"/>
                    </a:cubicBezTo>
                    <a:cubicBezTo>
                      <a:pt x="366571" y="78775"/>
                      <a:pt x="364154" y="79742"/>
                      <a:pt x="360771" y="79742"/>
                    </a:cubicBezTo>
                    <a:cubicBezTo>
                      <a:pt x="359080" y="79742"/>
                      <a:pt x="357630" y="79500"/>
                      <a:pt x="355938" y="79017"/>
                    </a:cubicBezTo>
                    <a:cubicBezTo>
                      <a:pt x="354489" y="78534"/>
                      <a:pt x="353039" y="77809"/>
                      <a:pt x="351830" y="76842"/>
                    </a:cubicBezTo>
                    <a:cubicBezTo>
                      <a:pt x="350622" y="76117"/>
                      <a:pt x="349414" y="75151"/>
                      <a:pt x="348447" y="74184"/>
                    </a:cubicBezTo>
                    <a:cubicBezTo>
                      <a:pt x="347481" y="73217"/>
                      <a:pt x="346756" y="72493"/>
                      <a:pt x="346031" y="71768"/>
                    </a:cubicBezTo>
                    <a:lnTo>
                      <a:pt x="341198" y="79500"/>
                    </a:lnTo>
                    <a:cubicBezTo>
                      <a:pt x="346514" y="83608"/>
                      <a:pt x="352797" y="85783"/>
                      <a:pt x="360288" y="85783"/>
                    </a:cubicBezTo>
                    <a:cubicBezTo>
                      <a:pt x="363188" y="85783"/>
                      <a:pt x="365604" y="85300"/>
                      <a:pt x="368020" y="84575"/>
                    </a:cubicBezTo>
                    <a:cubicBezTo>
                      <a:pt x="370437" y="83850"/>
                      <a:pt x="372612" y="82641"/>
                      <a:pt x="374303" y="81192"/>
                    </a:cubicBezTo>
                    <a:cubicBezTo>
                      <a:pt x="375995" y="79742"/>
                      <a:pt x="377444" y="77809"/>
                      <a:pt x="378411" y="75634"/>
                    </a:cubicBezTo>
                    <a:cubicBezTo>
                      <a:pt x="379378" y="73459"/>
                      <a:pt x="380103" y="71043"/>
                      <a:pt x="380103" y="68143"/>
                    </a:cubicBezTo>
                    <a:cubicBezTo>
                      <a:pt x="381069" y="65485"/>
                      <a:pt x="380586" y="63310"/>
                      <a:pt x="379619" y="61377"/>
                    </a:cubicBezTo>
                    <a:moveTo>
                      <a:pt x="298428" y="84091"/>
                    </a:moveTo>
                    <a:lnTo>
                      <a:pt x="307852" y="84091"/>
                    </a:lnTo>
                    <a:lnTo>
                      <a:pt x="307852" y="57511"/>
                    </a:lnTo>
                    <a:cubicBezTo>
                      <a:pt x="307852" y="55578"/>
                      <a:pt x="307852" y="53886"/>
                      <a:pt x="308093" y="51953"/>
                    </a:cubicBezTo>
                    <a:cubicBezTo>
                      <a:pt x="308335" y="50020"/>
                      <a:pt x="308577" y="48328"/>
                      <a:pt x="308818" y="46637"/>
                    </a:cubicBezTo>
                    <a:cubicBezTo>
                      <a:pt x="309785" y="43254"/>
                      <a:pt x="310993" y="40354"/>
                      <a:pt x="312926" y="37938"/>
                    </a:cubicBezTo>
                    <a:cubicBezTo>
                      <a:pt x="314618" y="35521"/>
                      <a:pt x="316792" y="34555"/>
                      <a:pt x="318967" y="34555"/>
                    </a:cubicBezTo>
                    <a:cubicBezTo>
                      <a:pt x="322833" y="34555"/>
                      <a:pt x="324767" y="36488"/>
                      <a:pt x="325008" y="40596"/>
                    </a:cubicBezTo>
                    <a:lnTo>
                      <a:pt x="333224" y="37696"/>
                    </a:lnTo>
                    <a:cubicBezTo>
                      <a:pt x="333224" y="35763"/>
                      <a:pt x="332741" y="34313"/>
                      <a:pt x="332016" y="32863"/>
                    </a:cubicBezTo>
                    <a:cubicBezTo>
                      <a:pt x="331291" y="31413"/>
                      <a:pt x="330566" y="30447"/>
                      <a:pt x="329599" y="29722"/>
                    </a:cubicBezTo>
                    <a:cubicBezTo>
                      <a:pt x="328633" y="28997"/>
                      <a:pt x="327425" y="28272"/>
                      <a:pt x="326216" y="28030"/>
                    </a:cubicBezTo>
                    <a:cubicBezTo>
                      <a:pt x="325008" y="27547"/>
                      <a:pt x="323800" y="27547"/>
                      <a:pt x="322833" y="27547"/>
                    </a:cubicBezTo>
                    <a:cubicBezTo>
                      <a:pt x="319450" y="27547"/>
                      <a:pt x="316792" y="28514"/>
                      <a:pt x="314134" y="30205"/>
                    </a:cubicBezTo>
                    <a:cubicBezTo>
                      <a:pt x="311718" y="32138"/>
                      <a:pt x="309543" y="34555"/>
                      <a:pt x="307852" y="37696"/>
                    </a:cubicBezTo>
                    <a:lnTo>
                      <a:pt x="306643" y="28272"/>
                    </a:lnTo>
                    <a:lnTo>
                      <a:pt x="297219" y="29239"/>
                    </a:lnTo>
                    <a:cubicBezTo>
                      <a:pt x="297219" y="29722"/>
                      <a:pt x="297461" y="30447"/>
                      <a:pt x="297461" y="31413"/>
                    </a:cubicBezTo>
                    <a:cubicBezTo>
                      <a:pt x="297703" y="32380"/>
                      <a:pt x="297703" y="33588"/>
                      <a:pt x="297944" y="35038"/>
                    </a:cubicBezTo>
                    <a:cubicBezTo>
                      <a:pt x="298186" y="36488"/>
                      <a:pt x="298186" y="37696"/>
                      <a:pt x="298186" y="39146"/>
                    </a:cubicBezTo>
                    <a:cubicBezTo>
                      <a:pt x="298186" y="40596"/>
                      <a:pt x="298428" y="41804"/>
                      <a:pt x="298428" y="43254"/>
                    </a:cubicBezTo>
                    <a:lnTo>
                      <a:pt x="298428" y="84091"/>
                    </a:lnTo>
                    <a:close/>
                    <a:moveTo>
                      <a:pt x="267981" y="38179"/>
                    </a:moveTo>
                    <a:cubicBezTo>
                      <a:pt x="270156" y="41079"/>
                      <a:pt x="271122" y="45187"/>
                      <a:pt x="271122" y="50262"/>
                    </a:cubicBezTo>
                    <a:lnTo>
                      <a:pt x="271122" y="52195"/>
                    </a:lnTo>
                    <a:lnTo>
                      <a:pt x="243817" y="52195"/>
                    </a:lnTo>
                    <a:cubicBezTo>
                      <a:pt x="244058" y="49778"/>
                      <a:pt x="244783" y="47362"/>
                      <a:pt x="245508" y="45187"/>
                    </a:cubicBezTo>
                    <a:cubicBezTo>
                      <a:pt x="246233" y="43012"/>
                      <a:pt x="247441" y="41079"/>
                      <a:pt x="248649" y="39388"/>
                    </a:cubicBezTo>
                    <a:cubicBezTo>
                      <a:pt x="249858" y="37696"/>
                      <a:pt x="251549" y="36246"/>
                      <a:pt x="253241" y="35280"/>
                    </a:cubicBezTo>
                    <a:cubicBezTo>
                      <a:pt x="254932" y="34313"/>
                      <a:pt x="257107" y="33830"/>
                      <a:pt x="259282" y="33830"/>
                    </a:cubicBezTo>
                    <a:cubicBezTo>
                      <a:pt x="262906" y="33588"/>
                      <a:pt x="265806" y="35038"/>
                      <a:pt x="267981" y="38179"/>
                    </a:cubicBezTo>
                    <a:moveTo>
                      <a:pt x="281029" y="58236"/>
                    </a:moveTo>
                    <a:lnTo>
                      <a:pt x="281029" y="52678"/>
                    </a:lnTo>
                    <a:cubicBezTo>
                      <a:pt x="281029" y="49537"/>
                      <a:pt x="280788" y="46395"/>
                      <a:pt x="280063" y="43496"/>
                    </a:cubicBezTo>
                    <a:cubicBezTo>
                      <a:pt x="279338" y="40354"/>
                      <a:pt x="278130" y="37696"/>
                      <a:pt x="276438" y="35280"/>
                    </a:cubicBezTo>
                    <a:cubicBezTo>
                      <a:pt x="274747" y="32863"/>
                      <a:pt x="272572" y="30930"/>
                      <a:pt x="269672" y="29480"/>
                    </a:cubicBezTo>
                    <a:cubicBezTo>
                      <a:pt x="266773" y="28030"/>
                      <a:pt x="263390" y="27306"/>
                      <a:pt x="259040" y="27306"/>
                    </a:cubicBezTo>
                    <a:cubicBezTo>
                      <a:pt x="255415" y="27306"/>
                      <a:pt x="252274" y="28030"/>
                      <a:pt x="249133" y="29480"/>
                    </a:cubicBezTo>
                    <a:cubicBezTo>
                      <a:pt x="245991" y="30930"/>
                      <a:pt x="243333" y="32863"/>
                      <a:pt x="241159" y="35521"/>
                    </a:cubicBezTo>
                    <a:cubicBezTo>
                      <a:pt x="238984" y="38179"/>
                      <a:pt x="237051" y="41079"/>
                      <a:pt x="235842" y="44704"/>
                    </a:cubicBezTo>
                    <a:cubicBezTo>
                      <a:pt x="234634" y="48328"/>
                      <a:pt x="233909" y="52195"/>
                      <a:pt x="233909" y="56544"/>
                    </a:cubicBezTo>
                    <a:cubicBezTo>
                      <a:pt x="233909" y="66210"/>
                      <a:pt x="236084" y="73459"/>
                      <a:pt x="240675" y="78292"/>
                    </a:cubicBezTo>
                    <a:cubicBezTo>
                      <a:pt x="245025" y="83125"/>
                      <a:pt x="251791" y="85783"/>
                      <a:pt x="260490" y="85783"/>
                    </a:cubicBezTo>
                    <a:cubicBezTo>
                      <a:pt x="265081" y="85783"/>
                      <a:pt x="268947" y="84816"/>
                      <a:pt x="272572" y="83125"/>
                    </a:cubicBezTo>
                    <a:cubicBezTo>
                      <a:pt x="275955" y="81192"/>
                      <a:pt x="279338" y="78534"/>
                      <a:pt x="282238" y="75151"/>
                    </a:cubicBezTo>
                    <a:lnTo>
                      <a:pt x="278371" y="71043"/>
                    </a:lnTo>
                    <a:cubicBezTo>
                      <a:pt x="274747" y="74426"/>
                      <a:pt x="271605" y="76359"/>
                      <a:pt x="268947" y="77567"/>
                    </a:cubicBezTo>
                    <a:cubicBezTo>
                      <a:pt x="266289" y="78534"/>
                      <a:pt x="263631" y="79017"/>
                      <a:pt x="261215" y="79017"/>
                    </a:cubicBezTo>
                    <a:cubicBezTo>
                      <a:pt x="255657" y="79017"/>
                      <a:pt x="251549" y="77325"/>
                      <a:pt x="248649" y="73701"/>
                    </a:cubicBezTo>
                    <a:cubicBezTo>
                      <a:pt x="245750" y="70076"/>
                      <a:pt x="244300" y="65002"/>
                      <a:pt x="244058" y="58477"/>
                    </a:cubicBezTo>
                    <a:lnTo>
                      <a:pt x="281029" y="58477"/>
                    </a:lnTo>
                    <a:close/>
                    <a:moveTo>
                      <a:pt x="183648" y="28997"/>
                    </a:moveTo>
                    <a:lnTo>
                      <a:pt x="172774" y="28997"/>
                    </a:lnTo>
                    <a:lnTo>
                      <a:pt x="195247" y="85300"/>
                    </a:lnTo>
                    <a:lnTo>
                      <a:pt x="203221" y="85300"/>
                    </a:lnTo>
                    <a:lnTo>
                      <a:pt x="226418" y="28997"/>
                    </a:lnTo>
                    <a:lnTo>
                      <a:pt x="217236" y="28997"/>
                    </a:lnTo>
                    <a:lnTo>
                      <a:pt x="202496" y="67660"/>
                    </a:lnTo>
                    <a:cubicBezTo>
                      <a:pt x="201046" y="71526"/>
                      <a:pt x="200321" y="74426"/>
                      <a:pt x="200079" y="76359"/>
                    </a:cubicBezTo>
                    <a:cubicBezTo>
                      <a:pt x="199838" y="75392"/>
                      <a:pt x="199596" y="74184"/>
                      <a:pt x="199354" y="72734"/>
                    </a:cubicBezTo>
                    <a:cubicBezTo>
                      <a:pt x="199113" y="71284"/>
                      <a:pt x="198388" y="69351"/>
                      <a:pt x="197663" y="67176"/>
                    </a:cubicBezTo>
                    <a:lnTo>
                      <a:pt x="183648" y="28997"/>
                    </a:lnTo>
                    <a:close/>
                    <a:moveTo>
                      <a:pt x="159000" y="28997"/>
                    </a:moveTo>
                    <a:lnTo>
                      <a:pt x="148851" y="28997"/>
                    </a:lnTo>
                    <a:lnTo>
                      <a:pt x="148851" y="84091"/>
                    </a:lnTo>
                    <a:lnTo>
                      <a:pt x="159000" y="84091"/>
                    </a:lnTo>
                    <a:lnTo>
                      <a:pt x="159000" y="28997"/>
                    </a:lnTo>
                    <a:close/>
                    <a:moveTo>
                      <a:pt x="158517" y="2416"/>
                    </a:moveTo>
                    <a:cubicBezTo>
                      <a:pt x="157309" y="1208"/>
                      <a:pt x="155859" y="483"/>
                      <a:pt x="154167" y="483"/>
                    </a:cubicBezTo>
                    <a:cubicBezTo>
                      <a:pt x="152476" y="483"/>
                      <a:pt x="150784" y="1208"/>
                      <a:pt x="149576" y="2416"/>
                    </a:cubicBezTo>
                    <a:cubicBezTo>
                      <a:pt x="148368" y="3625"/>
                      <a:pt x="147643" y="5316"/>
                      <a:pt x="147643" y="6766"/>
                    </a:cubicBezTo>
                    <a:cubicBezTo>
                      <a:pt x="147643" y="8457"/>
                      <a:pt x="148368" y="9907"/>
                      <a:pt x="149576" y="11116"/>
                    </a:cubicBezTo>
                    <a:cubicBezTo>
                      <a:pt x="150784" y="12324"/>
                      <a:pt x="152476" y="13049"/>
                      <a:pt x="154167" y="13049"/>
                    </a:cubicBezTo>
                    <a:cubicBezTo>
                      <a:pt x="155859" y="13049"/>
                      <a:pt x="157309" y="12324"/>
                      <a:pt x="158517" y="11116"/>
                    </a:cubicBezTo>
                    <a:cubicBezTo>
                      <a:pt x="159725" y="9907"/>
                      <a:pt x="160450" y="8457"/>
                      <a:pt x="160450" y="6766"/>
                    </a:cubicBezTo>
                    <a:cubicBezTo>
                      <a:pt x="160450" y="5074"/>
                      <a:pt x="159725" y="3625"/>
                      <a:pt x="158517" y="2416"/>
                    </a:cubicBezTo>
                    <a:moveTo>
                      <a:pt x="128795" y="84091"/>
                    </a:moveTo>
                    <a:lnTo>
                      <a:pt x="128795" y="49537"/>
                    </a:lnTo>
                    <a:cubicBezTo>
                      <a:pt x="128795" y="46637"/>
                      <a:pt x="128553" y="43737"/>
                      <a:pt x="128312" y="41079"/>
                    </a:cubicBezTo>
                    <a:cubicBezTo>
                      <a:pt x="128070" y="38421"/>
                      <a:pt x="127345" y="36005"/>
                      <a:pt x="126137" y="34071"/>
                    </a:cubicBezTo>
                    <a:cubicBezTo>
                      <a:pt x="124929" y="32138"/>
                      <a:pt x="122996" y="30447"/>
                      <a:pt x="120338" y="29239"/>
                    </a:cubicBezTo>
                    <a:cubicBezTo>
                      <a:pt x="117680" y="28030"/>
                      <a:pt x="114297" y="27306"/>
                      <a:pt x="109705" y="27306"/>
                    </a:cubicBezTo>
                    <a:cubicBezTo>
                      <a:pt x="106806" y="27306"/>
                      <a:pt x="104389" y="27789"/>
                      <a:pt x="102214" y="28514"/>
                    </a:cubicBezTo>
                    <a:cubicBezTo>
                      <a:pt x="100040" y="29480"/>
                      <a:pt x="98348" y="30447"/>
                      <a:pt x="96898" y="31655"/>
                    </a:cubicBezTo>
                    <a:cubicBezTo>
                      <a:pt x="95449" y="32863"/>
                      <a:pt x="94240" y="34071"/>
                      <a:pt x="93274" y="35280"/>
                    </a:cubicBezTo>
                    <a:cubicBezTo>
                      <a:pt x="92307" y="36488"/>
                      <a:pt x="91824" y="37213"/>
                      <a:pt x="91341" y="37938"/>
                    </a:cubicBezTo>
                    <a:lnTo>
                      <a:pt x="90132" y="28514"/>
                    </a:lnTo>
                    <a:lnTo>
                      <a:pt x="80708" y="29480"/>
                    </a:lnTo>
                    <a:cubicBezTo>
                      <a:pt x="80708" y="29964"/>
                      <a:pt x="80950" y="30689"/>
                      <a:pt x="80950" y="31655"/>
                    </a:cubicBezTo>
                    <a:cubicBezTo>
                      <a:pt x="81192" y="32622"/>
                      <a:pt x="81192" y="33830"/>
                      <a:pt x="81433" y="35280"/>
                    </a:cubicBezTo>
                    <a:cubicBezTo>
                      <a:pt x="81675" y="36730"/>
                      <a:pt x="81675" y="37938"/>
                      <a:pt x="81675" y="39388"/>
                    </a:cubicBezTo>
                    <a:cubicBezTo>
                      <a:pt x="81675" y="40837"/>
                      <a:pt x="81917" y="42046"/>
                      <a:pt x="81917" y="43496"/>
                    </a:cubicBezTo>
                    <a:lnTo>
                      <a:pt x="81917" y="84333"/>
                    </a:lnTo>
                    <a:lnTo>
                      <a:pt x="91824" y="84333"/>
                    </a:lnTo>
                    <a:lnTo>
                      <a:pt x="91824" y="53403"/>
                    </a:lnTo>
                    <a:cubicBezTo>
                      <a:pt x="91824" y="50986"/>
                      <a:pt x="92307" y="48570"/>
                      <a:pt x="93032" y="46154"/>
                    </a:cubicBezTo>
                    <a:cubicBezTo>
                      <a:pt x="93757" y="43979"/>
                      <a:pt x="94965" y="41804"/>
                      <a:pt x="96415" y="40354"/>
                    </a:cubicBezTo>
                    <a:cubicBezTo>
                      <a:pt x="97865" y="38663"/>
                      <a:pt x="99556" y="37454"/>
                      <a:pt x="101248" y="36488"/>
                    </a:cubicBezTo>
                    <a:cubicBezTo>
                      <a:pt x="103181" y="35521"/>
                      <a:pt x="105114" y="35038"/>
                      <a:pt x="107531" y="35038"/>
                    </a:cubicBezTo>
                    <a:cubicBezTo>
                      <a:pt x="109947" y="35038"/>
                      <a:pt x="112122" y="35280"/>
                      <a:pt x="113572" y="36005"/>
                    </a:cubicBezTo>
                    <a:cubicBezTo>
                      <a:pt x="115021" y="36730"/>
                      <a:pt x="116230" y="37454"/>
                      <a:pt x="117196" y="38904"/>
                    </a:cubicBezTo>
                    <a:cubicBezTo>
                      <a:pt x="117921" y="40113"/>
                      <a:pt x="118404" y="41804"/>
                      <a:pt x="118888" y="43496"/>
                    </a:cubicBezTo>
                    <a:cubicBezTo>
                      <a:pt x="119129" y="45429"/>
                      <a:pt x="119371" y="47362"/>
                      <a:pt x="119371" y="49778"/>
                    </a:cubicBezTo>
                    <a:lnTo>
                      <a:pt x="119371" y="84333"/>
                    </a:lnTo>
                    <a:lnTo>
                      <a:pt x="128795" y="84333"/>
                    </a:lnTo>
                    <a:close/>
                    <a:moveTo>
                      <a:pt x="60894" y="5799"/>
                    </a:moveTo>
                    <a:lnTo>
                      <a:pt x="50986" y="5799"/>
                    </a:lnTo>
                    <a:lnTo>
                      <a:pt x="50986" y="54128"/>
                    </a:lnTo>
                    <a:cubicBezTo>
                      <a:pt x="50986" y="59202"/>
                      <a:pt x="50503" y="63552"/>
                      <a:pt x="49295" y="66935"/>
                    </a:cubicBezTo>
                    <a:cubicBezTo>
                      <a:pt x="48328" y="70318"/>
                      <a:pt x="46879" y="72976"/>
                      <a:pt x="44945" y="74667"/>
                    </a:cubicBezTo>
                    <a:cubicBezTo>
                      <a:pt x="43012" y="76600"/>
                      <a:pt x="40837" y="77809"/>
                      <a:pt x="38421" y="78534"/>
                    </a:cubicBezTo>
                    <a:cubicBezTo>
                      <a:pt x="36005" y="79259"/>
                      <a:pt x="33347" y="79500"/>
                      <a:pt x="30447" y="79500"/>
                    </a:cubicBezTo>
                    <a:cubicBezTo>
                      <a:pt x="27547" y="79500"/>
                      <a:pt x="24889" y="79259"/>
                      <a:pt x="22231" y="78534"/>
                    </a:cubicBezTo>
                    <a:cubicBezTo>
                      <a:pt x="19815" y="77809"/>
                      <a:pt x="17640" y="76600"/>
                      <a:pt x="15707" y="74667"/>
                    </a:cubicBezTo>
                    <a:cubicBezTo>
                      <a:pt x="14015" y="72734"/>
                      <a:pt x="12565" y="70076"/>
                      <a:pt x="11357" y="66935"/>
                    </a:cubicBezTo>
                    <a:cubicBezTo>
                      <a:pt x="10391" y="63552"/>
                      <a:pt x="9666" y="59444"/>
                      <a:pt x="9666" y="54128"/>
                    </a:cubicBezTo>
                    <a:lnTo>
                      <a:pt x="9666" y="5799"/>
                    </a:lnTo>
                    <a:lnTo>
                      <a:pt x="0" y="5799"/>
                    </a:lnTo>
                    <a:lnTo>
                      <a:pt x="0" y="54853"/>
                    </a:lnTo>
                    <a:cubicBezTo>
                      <a:pt x="0" y="66451"/>
                      <a:pt x="2658" y="74667"/>
                      <a:pt x="7733" y="79500"/>
                    </a:cubicBezTo>
                    <a:cubicBezTo>
                      <a:pt x="12807" y="84333"/>
                      <a:pt x="20540" y="86749"/>
                      <a:pt x="30689" y="86749"/>
                    </a:cubicBezTo>
                    <a:cubicBezTo>
                      <a:pt x="40837" y="86749"/>
                      <a:pt x="48570" y="84333"/>
                      <a:pt x="53403" y="79500"/>
                    </a:cubicBezTo>
                    <a:cubicBezTo>
                      <a:pt x="58477" y="74667"/>
                      <a:pt x="60894" y="66451"/>
                      <a:pt x="60894" y="54853"/>
                    </a:cubicBezTo>
                    <a:lnTo>
                      <a:pt x="60894" y="5799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22FEF1E6-C2ED-48D1-B68D-F0300DB16821}"/>
                  </a:ext>
                </a:extLst>
              </p:cNvPr>
              <p:cNvSpPr/>
              <p:nvPr/>
            </p:nvSpPr>
            <p:spPr>
              <a:xfrm>
                <a:off x="11569754" y="1219314"/>
                <a:ext cx="152234" cy="132903"/>
              </a:xfrm>
              <a:custGeom>
                <a:avLst/>
                <a:gdLst>
                  <a:gd name="connsiteX0" fmla="*/ 0 w 152234"/>
                  <a:gd name="connsiteY0" fmla="*/ 134353 h 132902"/>
                  <a:gd name="connsiteX1" fmla="*/ 84816 w 152234"/>
                  <a:gd name="connsiteY1" fmla="*/ 134353 h 132902"/>
                  <a:gd name="connsiteX2" fmla="*/ 152234 w 152234"/>
                  <a:gd name="connsiteY2" fmla="*/ 67176 h 132902"/>
                  <a:gd name="connsiteX3" fmla="*/ 84816 w 152234"/>
                  <a:gd name="connsiteY3" fmla="*/ 0 h 132902"/>
                  <a:gd name="connsiteX4" fmla="*/ 0 w 152234"/>
                  <a:gd name="connsiteY4" fmla="*/ 0 h 132902"/>
                  <a:gd name="connsiteX5" fmla="*/ 0 w 152234"/>
                  <a:gd name="connsiteY5" fmla="*/ 134353 h 132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234" h="132902">
                    <a:moveTo>
                      <a:pt x="0" y="134353"/>
                    </a:moveTo>
                    <a:lnTo>
                      <a:pt x="84816" y="134353"/>
                    </a:lnTo>
                    <a:cubicBezTo>
                      <a:pt x="122029" y="134353"/>
                      <a:pt x="152234" y="104389"/>
                      <a:pt x="152234" y="67176"/>
                    </a:cubicBezTo>
                    <a:cubicBezTo>
                      <a:pt x="152234" y="29964"/>
                      <a:pt x="122029" y="0"/>
                      <a:pt x="84816" y="0"/>
                    </a:cubicBezTo>
                    <a:lnTo>
                      <a:pt x="0" y="0"/>
                    </a:lnTo>
                    <a:lnTo>
                      <a:pt x="0" y="134353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</p:grpSp>
      <p:pic>
        <p:nvPicPr>
          <p:cNvPr id="12" name="Grafik 11">
            <a:extLst>
              <a:ext uri="{FF2B5EF4-FFF2-40B4-BE49-F238E27FC236}">
                <a16:creationId xmlns:a16="http://schemas.microsoft.com/office/drawing/2014/main" id="{3B9C8E9F-01A9-4CE0-8030-B76B3BE38D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8921" t="8747" b="17591"/>
          <a:stretch>
            <a:fillRect/>
          </a:stretch>
        </p:blipFill>
        <p:spPr>
          <a:xfrm>
            <a:off x="0" y="0"/>
            <a:ext cx="3731958" cy="4914900"/>
          </a:xfrm>
          <a:custGeom>
            <a:avLst/>
            <a:gdLst>
              <a:gd name="connsiteX0" fmla="*/ 0 w 5015880"/>
              <a:gd name="connsiteY0" fmla="*/ 0 h 6597650"/>
              <a:gd name="connsiteX1" fmla="*/ 5015880 w 5015880"/>
              <a:gd name="connsiteY1" fmla="*/ 0 h 6597650"/>
              <a:gd name="connsiteX2" fmla="*/ 5015880 w 5015880"/>
              <a:gd name="connsiteY2" fmla="*/ 6597650 h 6597650"/>
              <a:gd name="connsiteX3" fmla="*/ 0 w 5015880"/>
              <a:gd name="connsiteY3" fmla="*/ 6597650 h 659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15880" h="6597650">
                <a:moveTo>
                  <a:pt x="0" y="0"/>
                </a:moveTo>
                <a:lnTo>
                  <a:pt x="5015880" y="0"/>
                </a:lnTo>
                <a:lnTo>
                  <a:pt x="5015880" y="6597650"/>
                </a:lnTo>
                <a:lnTo>
                  <a:pt x="0" y="6597650"/>
                </a:lnTo>
                <a:close/>
              </a:path>
            </a:pathLst>
          </a:custGeo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D5327C6-E598-4991-AB22-BE7A8B83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581514-8A34-423E-AF48-23D40C9B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44" name="Titel 1">
            <a:extLst>
              <a:ext uri="{FF2B5EF4-FFF2-40B4-BE49-F238E27FC236}">
                <a16:creationId xmlns:a16="http://schemas.microsoft.com/office/drawing/2014/main" id="{A4C0BC30-E626-4EC3-B52E-EC6CECC18B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64051" y="330910"/>
            <a:ext cx="2889316" cy="452322"/>
          </a:xfrm>
        </p:spPr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Inhalt + Kopf</a:t>
            </a:r>
          </a:p>
        </p:txBody>
      </p: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F23939B8-98AC-4295-9C3F-D06AC0E2B265}"/>
              </a:ext>
            </a:extLst>
          </p:cNvPr>
          <p:cNvCxnSpPr>
            <a:cxnSpLocks/>
          </p:cNvCxnSpPr>
          <p:nvPr userDrawn="1"/>
        </p:nvCxnSpPr>
        <p:spPr>
          <a:xfrm>
            <a:off x="4464051" y="974732"/>
            <a:ext cx="2889315" cy="0"/>
          </a:xfrm>
          <a:prstGeom prst="line">
            <a:avLst/>
          </a:prstGeom>
          <a:ln w="19050">
            <a:solidFill>
              <a:srgbClr val="CCDD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16C751C-C99C-4A88-ADDD-C33FB6EC87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64050" y="1422400"/>
            <a:ext cx="4368800" cy="3492500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43" name="Textplatzhalter 3">
            <a:extLst>
              <a:ext uri="{FF2B5EF4-FFF2-40B4-BE49-F238E27FC236}">
                <a16:creationId xmlns:a16="http://schemas.microsoft.com/office/drawing/2014/main" id="{9D7F55B5-520F-1846-9A54-FEA146BB9F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4050" y="1089025"/>
            <a:ext cx="4159250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10776838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12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+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B91DF-85D8-463B-87B4-AC49FF3D80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Inhalt + Bild rechts (bearbeiten)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F6D937-F931-4295-B1B7-42BB8F3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28BE-335D-4B57-A559-B7210FE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D03C39F-F4DA-4E33-9C12-0C07D46B74D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625577" y="1422400"/>
            <a:ext cx="4518422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C5337AD4-58C4-4CD3-B6EE-0320BEF61A5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1550" y="1422399"/>
            <a:ext cx="3754437" cy="3492500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66EF6949-DF2A-6945-ACA6-6155BA68DF6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55766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ihandform: Form 25">
            <a:extLst>
              <a:ext uri="{FF2B5EF4-FFF2-40B4-BE49-F238E27FC236}">
                <a16:creationId xmlns:a16="http://schemas.microsoft.com/office/drawing/2014/main" id="{59BE50D6-D2EF-43B9-8437-C5253F74EA60}"/>
              </a:ext>
            </a:extLst>
          </p:cNvPr>
          <p:cNvSpPr/>
          <p:nvPr userDrawn="1"/>
        </p:nvSpPr>
        <p:spPr>
          <a:xfrm>
            <a:off x="0" y="1423474"/>
            <a:ext cx="3167992" cy="3492500"/>
          </a:xfrm>
          <a:custGeom>
            <a:avLst/>
            <a:gdLst>
              <a:gd name="connsiteX0" fmla="*/ 3773588 w 4271120"/>
              <a:gd name="connsiteY0" fmla="*/ 3280579 h 4702819"/>
              <a:gd name="connsiteX1" fmla="*/ 3717970 w 4271120"/>
              <a:gd name="connsiteY1" fmla="*/ 3393838 h 4702819"/>
              <a:gd name="connsiteX2" fmla="*/ 3755385 w 4271120"/>
              <a:gd name="connsiteY2" fmla="*/ 3541480 h 4702819"/>
              <a:gd name="connsiteX3" fmla="*/ 3742240 w 4271120"/>
              <a:gd name="connsiteY3" fmla="*/ 3544514 h 4702819"/>
              <a:gd name="connsiteX4" fmla="*/ 3594598 w 4271120"/>
              <a:gd name="connsiteY4" fmla="*/ 3403951 h 4702819"/>
              <a:gd name="connsiteX5" fmla="*/ 3773588 w 4271120"/>
              <a:gd name="connsiteY5" fmla="*/ 3280579 h 4702819"/>
              <a:gd name="connsiteX6" fmla="*/ 3937409 w 4271120"/>
              <a:gd name="connsiteY6" fmla="*/ 2981250 h 4702819"/>
              <a:gd name="connsiteX7" fmla="*/ 3833252 w 4271120"/>
              <a:gd name="connsiteY7" fmla="*/ 3118780 h 4702819"/>
              <a:gd name="connsiteX8" fmla="*/ 3480327 w 4271120"/>
              <a:gd name="connsiteY8" fmla="*/ 3142039 h 4702819"/>
              <a:gd name="connsiteX9" fmla="*/ 3488417 w 4271120"/>
              <a:gd name="connsiteY9" fmla="*/ 3070240 h 4702819"/>
              <a:gd name="connsiteX10" fmla="*/ 3802914 w 4271120"/>
              <a:gd name="connsiteY10" fmla="*/ 3008554 h 4702819"/>
              <a:gd name="connsiteX11" fmla="*/ 3937409 w 4271120"/>
              <a:gd name="connsiteY11" fmla="*/ 2981250 h 4702819"/>
              <a:gd name="connsiteX12" fmla="*/ 1530647 w 4271120"/>
              <a:gd name="connsiteY12" fmla="*/ 2816671 h 4702819"/>
              <a:gd name="connsiteX13" fmla="*/ 1538737 w 4271120"/>
              <a:gd name="connsiteY13" fmla="*/ 2820463 h 4702819"/>
              <a:gd name="connsiteX14" fmla="*/ 1944246 w 4271120"/>
              <a:gd name="connsiteY14" fmla="*/ 3409008 h 4702819"/>
              <a:gd name="connsiteX15" fmla="*/ 3606733 w 4271120"/>
              <a:gd name="connsiteY15" fmla="*/ 3913618 h 4702819"/>
              <a:gd name="connsiteX16" fmla="*/ 3607744 w 4271120"/>
              <a:gd name="connsiteY16" fmla="*/ 3926765 h 4702819"/>
              <a:gd name="connsiteX17" fmla="*/ 2423576 w 4271120"/>
              <a:gd name="connsiteY17" fmla="*/ 3894405 h 4702819"/>
              <a:gd name="connsiteX18" fmla="*/ 2077731 w 4271120"/>
              <a:gd name="connsiteY18" fmla="*/ 3806426 h 4702819"/>
              <a:gd name="connsiteX19" fmla="*/ 1525591 w 4271120"/>
              <a:gd name="connsiteY19" fmla="*/ 2823496 h 4702819"/>
              <a:gd name="connsiteX20" fmla="*/ 1530647 w 4271120"/>
              <a:gd name="connsiteY20" fmla="*/ 2816671 h 4702819"/>
              <a:gd name="connsiteX21" fmla="*/ 3996062 w 4271120"/>
              <a:gd name="connsiteY21" fmla="*/ 2605067 h 4702819"/>
              <a:gd name="connsiteX22" fmla="*/ 4271120 w 4271120"/>
              <a:gd name="connsiteY22" fmla="*/ 2676866 h 4702819"/>
              <a:gd name="connsiteX23" fmla="*/ 4008197 w 4271120"/>
              <a:gd name="connsiteY23" fmla="*/ 2693046 h 4702819"/>
              <a:gd name="connsiteX24" fmla="*/ 3829207 w 4271120"/>
              <a:gd name="connsiteY24" fmla="*/ 2680911 h 4702819"/>
              <a:gd name="connsiteX25" fmla="*/ 3670441 w 4271120"/>
              <a:gd name="connsiteY25" fmla="*/ 2642484 h 4702819"/>
              <a:gd name="connsiteX26" fmla="*/ 3996062 w 4271120"/>
              <a:gd name="connsiteY26" fmla="*/ 2605067 h 4702819"/>
              <a:gd name="connsiteX27" fmla="*/ 3443991 w 4271120"/>
              <a:gd name="connsiteY27" fmla="*/ 1373753 h 4702819"/>
              <a:gd name="connsiteX28" fmla="*/ 3808982 w 4271120"/>
              <a:gd name="connsiteY28" fmla="*/ 1505845 h 4702819"/>
              <a:gd name="connsiteX29" fmla="*/ 3766510 w 4271120"/>
              <a:gd name="connsiteY29" fmla="*/ 1714160 h 4702819"/>
              <a:gd name="connsiteX30" fmla="*/ 3673475 w 4271120"/>
              <a:gd name="connsiteY30" fmla="*/ 1626182 h 4702819"/>
              <a:gd name="connsiteX31" fmla="*/ 3503586 w 4271120"/>
              <a:gd name="connsiteY31" fmla="*/ 1940680 h 4702819"/>
              <a:gd name="connsiteX32" fmla="*/ 3349877 w 4271120"/>
              <a:gd name="connsiteY32" fmla="*/ 1900230 h 4702819"/>
              <a:gd name="connsiteX33" fmla="*/ 3263920 w 4271120"/>
              <a:gd name="connsiteY33" fmla="*/ 1778881 h 4702819"/>
              <a:gd name="connsiteX34" fmla="*/ 2886727 w 4271120"/>
              <a:gd name="connsiteY34" fmla="*/ 1881016 h 4702819"/>
              <a:gd name="connsiteX35" fmla="*/ 3400439 w 4271120"/>
              <a:gd name="connsiteY35" fmla="*/ 1585733 h 4702819"/>
              <a:gd name="connsiteX36" fmla="*/ 2921109 w 4271120"/>
              <a:gd name="connsiteY36" fmla="*/ 1605957 h 4702819"/>
              <a:gd name="connsiteX37" fmla="*/ 2913019 w 4271120"/>
              <a:gd name="connsiteY37" fmla="*/ 1594835 h 4702819"/>
              <a:gd name="connsiteX38" fmla="*/ 3443991 w 4271120"/>
              <a:gd name="connsiteY38" fmla="*/ 1373753 h 4702819"/>
              <a:gd name="connsiteX39" fmla="*/ 0 w 4271120"/>
              <a:gd name="connsiteY39" fmla="*/ 0 h 4702819"/>
              <a:gd name="connsiteX40" fmla="*/ 115292 w 4271120"/>
              <a:gd name="connsiteY40" fmla="*/ 0 h 4702819"/>
              <a:gd name="connsiteX41" fmla="*/ 274676 w 4271120"/>
              <a:gd name="connsiteY41" fmla="*/ 0 h 4702819"/>
              <a:gd name="connsiteX42" fmla="*/ 3942724 w 4271120"/>
              <a:gd name="connsiteY42" fmla="*/ 0 h 4702819"/>
              <a:gd name="connsiteX43" fmla="*/ 3939432 w 4271120"/>
              <a:gd name="connsiteY43" fmla="*/ 53696 h 4702819"/>
              <a:gd name="connsiteX44" fmla="*/ 3684598 w 4271120"/>
              <a:gd name="connsiteY44" fmla="*/ 334822 h 4702819"/>
              <a:gd name="connsiteX45" fmla="*/ 3981904 w 4271120"/>
              <a:gd name="connsiteY45" fmla="*/ 155833 h 4702819"/>
              <a:gd name="connsiteX46" fmla="*/ 3993028 w 4271120"/>
              <a:gd name="connsiteY46" fmla="*/ 404599 h 4702819"/>
              <a:gd name="connsiteX47" fmla="*/ 3433810 w 4271120"/>
              <a:gd name="connsiteY47" fmla="*/ 635163 h 4702819"/>
              <a:gd name="connsiteX48" fmla="*/ 2283013 w 4271120"/>
              <a:gd name="connsiteY48" fmla="*/ 464262 h 4702819"/>
              <a:gd name="connsiteX49" fmla="*/ 2284025 w 4271120"/>
              <a:gd name="connsiteY49" fmla="*/ 455161 h 4702819"/>
              <a:gd name="connsiteX50" fmla="*/ 2959536 w 4271120"/>
              <a:gd name="connsiteY50" fmla="*/ 115383 h 4702819"/>
              <a:gd name="connsiteX51" fmla="*/ 2949424 w 4271120"/>
              <a:gd name="connsiteY51" fmla="*/ 107293 h 4702819"/>
              <a:gd name="connsiteX52" fmla="*/ 1789525 w 4271120"/>
              <a:gd name="connsiteY52" fmla="*/ 314598 h 4702819"/>
              <a:gd name="connsiteX53" fmla="*/ 1564018 w 4271120"/>
              <a:gd name="connsiteY53" fmla="*/ 251900 h 4702819"/>
              <a:gd name="connsiteX54" fmla="*/ 1554917 w 4271120"/>
              <a:gd name="connsiteY54" fmla="*/ 262013 h 4702819"/>
              <a:gd name="connsiteX55" fmla="*/ 2389194 w 4271120"/>
              <a:gd name="connsiteY55" fmla="*/ 907188 h 4702819"/>
              <a:gd name="connsiteX56" fmla="*/ 2159641 w 4271120"/>
              <a:gd name="connsiteY56" fmla="*/ 613927 h 4702819"/>
              <a:gd name="connsiteX57" fmla="*/ 2255710 w 4271120"/>
              <a:gd name="connsiteY57" fmla="*/ 818197 h 4702819"/>
              <a:gd name="connsiteX58" fmla="*/ 2248631 w 4271120"/>
              <a:gd name="connsiteY58" fmla="*/ 897075 h 4702819"/>
              <a:gd name="connsiteX59" fmla="*/ 2071663 w 4271120"/>
              <a:gd name="connsiteY59" fmla="*/ 706960 h 4702819"/>
              <a:gd name="connsiteX60" fmla="*/ 2063573 w 4271120"/>
              <a:gd name="connsiteY60" fmla="*/ 718085 h 4702819"/>
              <a:gd name="connsiteX61" fmla="*/ 1981662 w 4271120"/>
              <a:gd name="connsiteY61" fmla="*/ 1090223 h 4702819"/>
              <a:gd name="connsiteX62" fmla="*/ 2015034 w 4271120"/>
              <a:gd name="connsiteY62" fmla="*/ 1068987 h 4702819"/>
              <a:gd name="connsiteX63" fmla="*/ 2152563 w 4271120"/>
              <a:gd name="connsiteY63" fmla="*/ 876851 h 4702819"/>
              <a:gd name="connsiteX64" fmla="*/ 2193013 w 4271120"/>
              <a:gd name="connsiteY64" fmla="*/ 935503 h 4702819"/>
              <a:gd name="connsiteX65" fmla="*/ 2042337 w 4271120"/>
              <a:gd name="connsiteY65" fmla="*/ 1153931 h 4702819"/>
              <a:gd name="connsiteX66" fmla="*/ 1195925 w 4271120"/>
              <a:gd name="connsiteY66" fmla="*/ 1315731 h 4702819"/>
              <a:gd name="connsiteX67" fmla="*/ 1759188 w 4271120"/>
              <a:gd name="connsiteY67" fmla="*/ 1329888 h 4702819"/>
              <a:gd name="connsiteX68" fmla="*/ 1762222 w 4271120"/>
              <a:gd name="connsiteY68" fmla="*/ 1336967 h 4702819"/>
              <a:gd name="connsiteX69" fmla="*/ 1303117 w 4271120"/>
              <a:gd name="connsiteY69" fmla="*/ 1458316 h 4702819"/>
              <a:gd name="connsiteX70" fmla="*/ 1879527 w 4271120"/>
              <a:gd name="connsiteY70" fmla="*/ 1385506 h 4702819"/>
              <a:gd name="connsiteX71" fmla="*/ 1882560 w 4271120"/>
              <a:gd name="connsiteY71" fmla="*/ 1389551 h 4702819"/>
              <a:gd name="connsiteX72" fmla="*/ 1158509 w 4271120"/>
              <a:gd name="connsiteY72" fmla="*/ 1608992 h 4702819"/>
              <a:gd name="connsiteX73" fmla="*/ 1500309 w 4271120"/>
              <a:gd name="connsiteY73" fmla="*/ 1648430 h 4702819"/>
              <a:gd name="connsiteX74" fmla="*/ 1502332 w 4271120"/>
              <a:gd name="connsiteY74" fmla="*/ 1651464 h 4702819"/>
              <a:gd name="connsiteX75" fmla="*/ 1323342 w 4271120"/>
              <a:gd name="connsiteY75" fmla="*/ 1726296 h 4702819"/>
              <a:gd name="connsiteX76" fmla="*/ 1387050 w 4271120"/>
              <a:gd name="connsiteY76" fmla="*/ 1741465 h 4702819"/>
              <a:gd name="connsiteX77" fmla="*/ 1442669 w 4271120"/>
              <a:gd name="connsiteY77" fmla="*/ 1750566 h 4702819"/>
              <a:gd name="connsiteX78" fmla="*/ 1983684 w 4271120"/>
              <a:gd name="connsiteY78" fmla="*/ 1635284 h 4702819"/>
              <a:gd name="connsiteX79" fmla="*/ 2041326 w 4271120"/>
              <a:gd name="connsiteY79" fmla="*/ 1604947 h 4702819"/>
              <a:gd name="connsiteX80" fmla="*/ 1993797 w 4271120"/>
              <a:gd name="connsiteY80" fmla="*/ 1723262 h 4702819"/>
              <a:gd name="connsiteX81" fmla="*/ 1881549 w 4271120"/>
              <a:gd name="connsiteY81" fmla="*/ 1801128 h 4702819"/>
              <a:gd name="connsiteX82" fmla="*/ 1868403 w 4271120"/>
              <a:gd name="connsiteY82" fmla="*/ 1865847 h 4702819"/>
              <a:gd name="connsiteX83" fmla="*/ 1001766 w 4271120"/>
              <a:gd name="connsiteY83" fmla="*/ 1993265 h 4702819"/>
              <a:gd name="connsiteX84" fmla="*/ 999744 w 4271120"/>
              <a:gd name="connsiteY84" fmla="*/ 1993265 h 4702819"/>
              <a:gd name="connsiteX85" fmla="*/ 1477051 w 4271120"/>
              <a:gd name="connsiteY85" fmla="*/ 2115625 h 4702819"/>
              <a:gd name="connsiteX86" fmla="*/ 1478062 w 4271120"/>
              <a:gd name="connsiteY86" fmla="*/ 2118658 h 4702819"/>
              <a:gd name="connsiteX87" fmla="*/ 1337500 w 4271120"/>
              <a:gd name="connsiteY87" fmla="*/ 2160120 h 4702819"/>
              <a:gd name="connsiteX88" fmla="*/ 1830987 w 4271120"/>
              <a:gd name="connsiteY88" fmla="*/ 2044838 h 4702819"/>
              <a:gd name="connsiteX89" fmla="*/ 1840088 w 4271120"/>
              <a:gd name="connsiteY89" fmla="*/ 2054950 h 4702819"/>
              <a:gd name="connsiteX90" fmla="*/ 1610536 w 4271120"/>
              <a:gd name="connsiteY90" fmla="*/ 2209670 h 4702819"/>
              <a:gd name="connsiteX91" fmla="*/ 970417 w 4271120"/>
              <a:gd name="connsiteY91" fmla="*/ 2143940 h 4702819"/>
              <a:gd name="connsiteX92" fmla="*/ 1531659 w 4271120"/>
              <a:gd name="connsiteY92" fmla="*/ 2446302 h 4702819"/>
              <a:gd name="connsiteX93" fmla="*/ 1040194 w 4271120"/>
              <a:gd name="connsiteY93" fmla="*/ 2520123 h 4702819"/>
              <a:gd name="connsiteX94" fmla="*/ 1012890 w 4271120"/>
              <a:gd name="connsiteY94" fmla="*/ 2497875 h 4702819"/>
              <a:gd name="connsiteX95" fmla="*/ 585134 w 4271120"/>
              <a:gd name="connsiteY95" fmla="*/ 2905408 h 4702819"/>
              <a:gd name="connsiteX96" fmla="*/ 2443801 w 4271120"/>
              <a:gd name="connsiteY96" fmla="*/ 4164407 h 4702819"/>
              <a:gd name="connsiteX97" fmla="*/ 2680749 w 4271120"/>
              <a:gd name="connsiteY97" fmla="*/ 4641304 h 4702819"/>
              <a:gd name="connsiteX98" fmla="*/ 2704586 w 4271120"/>
              <a:gd name="connsiteY98" fmla="*/ 4702819 h 4702819"/>
              <a:gd name="connsiteX99" fmla="*/ 274676 w 4271120"/>
              <a:gd name="connsiteY99" fmla="*/ 4702819 h 4702819"/>
              <a:gd name="connsiteX100" fmla="*/ 115292 w 4271120"/>
              <a:gd name="connsiteY100" fmla="*/ 4702819 h 4702819"/>
              <a:gd name="connsiteX101" fmla="*/ 0 w 4271120"/>
              <a:gd name="connsiteY101" fmla="*/ 4702819 h 4702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4271120" h="4702819">
                <a:moveTo>
                  <a:pt x="3773588" y="3280579"/>
                </a:moveTo>
                <a:cubicBezTo>
                  <a:pt x="3773588" y="3280579"/>
                  <a:pt x="3730105" y="3343276"/>
                  <a:pt x="3717970" y="3393838"/>
                </a:cubicBezTo>
                <a:cubicBezTo>
                  <a:pt x="3745273" y="3430243"/>
                  <a:pt x="3753363" y="3442378"/>
                  <a:pt x="3755385" y="3541480"/>
                </a:cubicBezTo>
                <a:cubicBezTo>
                  <a:pt x="3755385" y="3549570"/>
                  <a:pt x="3745273" y="3551593"/>
                  <a:pt x="3742240" y="3544514"/>
                </a:cubicBezTo>
                <a:cubicBezTo>
                  <a:pt x="3714936" y="3479795"/>
                  <a:pt x="3663363" y="3420131"/>
                  <a:pt x="3594598" y="3403951"/>
                </a:cubicBezTo>
                <a:cubicBezTo>
                  <a:pt x="3610778" y="3321029"/>
                  <a:pt x="3667408" y="3281590"/>
                  <a:pt x="3773588" y="3280579"/>
                </a:cubicBezTo>
                <a:close/>
                <a:moveTo>
                  <a:pt x="3937409" y="2981250"/>
                </a:moveTo>
                <a:cubicBezTo>
                  <a:pt x="3924264" y="3035858"/>
                  <a:pt x="3891904" y="3080352"/>
                  <a:pt x="3833252" y="3118780"/>
                </a:cubicBezTo>
                <a:cubicBezTo>
                  <a:pt x="3598643" y="3075297"/>
                  <a:pt x="3669430" y="3152151"/>
                  <a:pt x="3480327" y="3142039"/>
                </a:cubicBezTo>
                <a:cubicBezTo>
                  <a:pt x="3479316" y="3127881"/>
                  <a:pt x="3479316" y="3081364"/>
                  <a:pt x="3488417" y="3070240"/>
                </a:cubicBezTo>
                <a:cubicBezTo>
                  <a:pt x="3640104" y="3123836"/>
                  <a:pt x="3659318" y="3035858"/>
                  <a:pt x="3802914" y="3008554"/>
                </a:cubicBezTo>
                <a:cubicBezTo>
                  <a:pt x="3851454" y="2999453"/>
                  <a:pt x="3909095" y="2995408"/>
                  <a:pt x="3937409" y="2981250"/>
                </a:cubicBezTo>
                <a:close/>
                <a:moveTo>
                  <a:pt x="1530647" y="2816671"/>
                </a:moveTo>
                <a:cubicBezTo>
                  <a:pt x="1533681" y="2815912"/>
                  <a:pt x="1537220" y="2816924"/>
                  <a:pt x="1538737" y="2820463"/>
                </a:cubicBezTo>
                <a:cubicBezTo>
                  <a:pt x="1704581" y="3184511"/>
                  <a:pt x="1838065" y="3351366"/>
                  <a:pt x="1944246" y="3409008"/>
                </a:cubicBezTo>
                <a:cubicBezTo>
                  <a:pt x="2164698" y="3528335"/>
                  <a:pt x="3031334" y="3856989"/>
                  <a:pt x="3606733" y="3913618"/>
                </a:cubicBezTo>
                <a:cubicBezTo>
                  <a:pt x="3614823" y="3913618"/>
                  <a:pt x="3615834" y="3924742"/>
                  <a:pt x="3607744" y="3926765"/>
                </a:cubicBezTo>
                <a:cubicBezTo>
                  <a:pt x="3352910" y="3984405"/>
                  <a:pt x="2663241" y="3916653"/>
                  <a:pt x="2423576" y="3894405"/>
                </a:cubicBezTo>
                <a:cubicBezTo>
                  <a:pt x="2159641" y="3869123"/>
                  <a:pt x="2078741" y="3805416"/>
                  <a:pt x="2077731" y="3806426"/>
                </a:cubicBezTo>
                <a:cubicBezTo>
                  <a:pt x="1903797" y="3672942"/>
                  <a:pt x="1564018" y="3144061"/>
                  <a:pt x="1525591" y="2823496"/>
                </a:cubicBezTo>
                <a:cubicBezTo>
                  <a:pt x="1525085" y="2819957"/>
                  <a:pt x="1527613" y="2817429"/>
                  <a:pt x="1530647" y="2816671"/>
                </a:cubicBezTo>
                <a:close/>
                <a:moveTo>
                  <a:pt x="3996062" y="2605067"/>
                </a:moveTo>
                <a:cubicBezTo>
                  <a:pt x="4069883" y="2597989"/>
                  <a:pt x="4190221" y="2621247"/>
                  <a:pt x="4271120" y="2676866"/>
                </a:cubicBezTo>
                <a:cubicBezTo>
                  <a:pt x="4252918" y="2737541"/>
                  <a:pt x="4086063" y="2706192"/>
                  <a:pt x="4008197" y="2693046"/>
                </a:cubicBezTo>
                <a:cubicBezTo>
                  <a:pt x="3953589" y="2684955"/>
                  <a:pt x="3889881" y="2681922"/>
                  <a:pt x="3829207" y="2680911"/>
                </a:cubicBezTo>
                <a:cubicBezTo>
                  <a:pt x="3777633" y="2679899"/>
                  <a:pt x="3693700" y="2671810"/>
                  <a:pt x="3670441" y="2642484"/>
                </a:cubicBezTo>
                <a:cubicBezTo>
                  <a:pt x="3719992" y="2647540"/>
                  <a:pt x="3843364" y="2620237"/>
                  <a:pt x="3996062" y="2605067"/>
                </a:cubicBezTo>
                <a:close/>
                <a:moveTo>
                  <a:pt x="3443991" y="1373753"/>
                </a:moveTo>
                <a:cubicBezTo>
                  <a:pt x="3569601" y="1369611"/>
                  <a:pt x="3697113" y="1404594"/>
                  <a:pt x="3808982" y="1505845"/>
                </a:cubicBezTo>
                <a:cubicBezTo>
                  <a:pt x="3760442" y="1576632"/>
                  <a:pt x="3761453" y="1685847"/>
                  <a:pt x="3766510" y="1714160"/>
                </a:cubicBezTo>
                <a:cubicBezTo>
                  <a:pt x="3739205" y="1705060"/>
                  <a:pt x="3695722" y="1653485"/>
                  <a:pt x="3673475" y="1626182"/>
                </a:cubicBezTo>
                <a:cubicBezTo>
                  <a:pt x="3582463" y="1677757"/>
                  <a:pt x="3486394" y="1844611"/>
                  <a:pt x="3503586" y="1940680"/>
                </a:cubicBezTo>
                <a:cubicBezTo>
                  <a:pt x="3512687" y="2019557"/>
                  <a:pt x="3455046" y="2031692"/>
                  <a:pt x="3349877" y="1900230"/>
                </a:cubicBezTo>
                <a:cubicBezTo>
                  <a:pt x="3299315" y="1936634"/>
                  <a:pt x="3250775" y="1870904"/>
                  <a:pt x="3263920" y="1778881"/>
                </a:cubicBezTo>
                <a:cubicBezTo>
                  <a:pt x="3182010" y="1864836"/>
                  <a:pt x="2961559" y="1908320"/>
                  <a:pt x="2886727" y="1881016"/>
                </a:cubicBezTo>
                <a:cubicBezTo>
                  <a:pt x="3034368" y="1838544"/>
                  <a:pt x="3254820" y="1604947"/>
                  <a:pt x="3400439" y="1585733"/>
                </a:cubicBezTo>
                <a:cubicBezTo>
                  <a:pt x="3282123" y="1528092"/>
                  <a:pt x="3076841" y="1513935"/>
                  <a:pt x="2921109" y="1605957"/>
                </a:cubicBezTo>
                <a:cubicBezTo>
                  <a:pt x="2914030" y="1610002"/>
                  <a:pt x="2906951" y="1599890"/>
                  <a:pt x="2913019" y="1594835"/>
                </a:cubicBezTo>
                <a:cubicBezTo>
                  <a:pt x="3030576" y="1496238"/>
                  <a:pt x="3234642" y="1380656"/>
                  <a:pt x="3443991" y="1373753"/>
                </a:cubicBezTo>
                <a:close/>
                <a:moveTo>
                  <a:pt x="0" y="0"/>
                </a:moveTo>
                <a:lnTo>
                  <a:pt x="115292" y="0"/>
                </a:lnTo>
                <a:lnTo>
                  <a:pt x="274676" y="0"/>
                </a:lnTo>
                <a:lnTo>
                  <a:pt x="3942724" y="0"/>
                </a:lnTo>
                <a:lnTo>
                  <a:pt x="3939432" y="53696"/>
                </a:lnTo>
                <a:cubicBezTo>
                  <a:pt x="3926286" y="139653"/>
                  <a:pt x="3890892" y="219541"/>
                  <a:pt x="3684598" y="334822"/>
                </a:cubicBezTo>
                <a:cubicBezTo>
                  <a:pt x="3918196" y="331789"/>
                  <a:pt x="3971792" y="185158"/>
                  <a:pt x="3981904" y="155833"/>
                </a:cubicBezTo>
                <a:cubicBezTo>
                  <a:pt x="4027411" y="317632"/>
                  <a:pt x="3993028" y="404599"/>
                  <a:pt x="3993028" y="404599"/>
                </a:cubicBezTo>
                <a:cubicBezTo>
                  <a:pt x="3940444" y="578533"/>
                  <a:pt x="3623924" y="771681"/>
                  <a:pt x="3433810" y="635163"/>
                </a:cubicBezTo>
                <a:cubicBezTo>
                  <a:pt x="2893805" y="156844"/>
                  <a:pt x="3099088" y="642242"/>
                  <a:pt x="2283013" y="464262"/>
                </a:cubicBezTo>
                <a:cubicBezTo>
                  <a:pt x="2277957" y="463251"/>
                  <a:pt x="2278968" y="455161"/>
                  <a:pt x="2284025" y="455161"/>
                </a:cubicBezTo>
                <a:cubicBezTo>
                  <a:pt x="2601556" y="444037"/>
                  <a:pt x="2854367" y="256957"/>
                  <a:pt x="2959536" y="115383"/>
                </a:cubicBezTo>
                <a:cubicBezTo>
                  <a:pt x="2963581" y="109315"/>
                  <a:pt x="2955491" y="101225"/>
                  <a:pt x="2949424" y="107293"/>
                </a:cubicBezTo>
                <a:cubicBezTo>
                  <a:pt x="2789647" y="273137"/>
                  <a:pt x="2362902" y="477408"/>
                  <a:pt x="1789525" y="314598"/>
                </a:cubicBezTo>
                <a:cubicBezTo>
                  <a:pt x="1719750" y="288306"/>
                  <a:pt x="1577164" y="254935"/>
                  <a:pt x="1564018" y="251900"/>
                </a:cubicBezTo>
                <a:cubicBezTo>
                  <a:pt x="1542782" y="245833"/>
                  <a:pt x="1554917" y="262013"/>
                  <a:pt x="1554917" y="262013"/>
                </a:cubicBezTo>
                <a:cubicBezTo>
                  <a:pt x="2567173" y="576510"/>
                  <a:pt x="2389194" y="907188"/>
                  <a:pt x="2389194" y="907188"/>
                </a:cubicBezTo>
                <a:cubicBezTo>
                  <a:pt x="2370992" y="796962"/>
                  <a:pt x="2292115" y="689770"/>
                  <a:pt x="2159641" y="613927"/>
                </a:cubicBezTo>
                <a:cubicBezTo>
                  <a:pt x="2258743" y="732242"/>
                  <a:pt x="2255710" y="818197"/>
                  <a:pt x="2255710" y="818197"/>
                </a:cubicBezTo>
                <a:cubicBezTo>
                  <a:pt x="2256721" y="837412"/>
                  <a:pt x="2256721" y="904154"/>
                  <a:pt x="2248631" y="897075"/>
                </a:cubicBezTo>
                <a:cubicBezTo>
                  <a:pt x="2238518" y="886963"/>
                  <a:pt x="2210203" y="755501"/>
                  <a:pt x="2071663" y="706960"/>
                </a:cubicBezTo>
                <a:cubicBezTo>
                  <a:pt x="2049416" y="701905"/>
                  <a:pt x="2063573" y="718085"/>
                  <a:pt x="2063573" y="718085"/>
                </a:cubicBezTo>
                <a:cubicBezTo>
                  <a:pt x="2150540" y="841456"/>
                  <a:pt x="2086831" y="984043"/>
                  <a:pt x="1981662" y="1090223"/>
                </a:cubicBezTo>
                <a:cubicBezTo>
                  <a:pt x="1992786" y="1084155"/>
                  <a:pt x="2003909" y="1077077"/>
                  <a:pt x="2015034" y="1068987"/>
                </a:cubicBezTo>
                <a:cubicBezTo>
                  <a:pt x="2088854" y="1009323"/>
                  <a:pt x="2150540" y="961794"/>
                  <a:pt x="2152563" y="876851"/>
                </a:cubicBezTo>
                <a:cubicBezTo>
                  <a:pt x="2152563" y="848535"/>
                  <a:pt x="2189978" y="899097"/>
                  <a:pt x="2193013" y="935503"/>
                </a:cubicBezTo>
                <a:cubicBezTo>
                  <a:pt x="2190990" y="1046740"/>
                  <a:pt x="2126271" y="1094268"/>
                  <a:pt x="2042337" y="1153931"/>
                </a:cubicBezTo>
                <a:cubicBezTo>
                  <a:pt x="1941212" y="1225730"/>
                  <a:pt x="1609524" y="1394608"/>
                  <a:pt x="1195925" y="1315731"/>
                </a:cubicBezTo>
                <a:cubicBezTo>
                  <a:pt x="1484130" y="1399664"/>
                  <a:pt x="1645929" y="1362248"/>
                  <a:pt x="1759188" y="1329888"/>
                </a:cubicBezTo>
                <a:cubicBezTo>
                  <a:pt x="1763233" y="1328876"/>
                  <a:pt x="1766267" y="1334944"/>
                  <a:pt x="1762222" y="1336967"/>
                </a:cubicBezTo>
                <a:cubicBezTo>
                  <a:pt x="1691435" y="1385506"/>
                  <a:pt x="1611546" y="1409776"/>
                  <a:pt x="1303117" y="1458316"/>
                </a:cubicBezTo>
                <a:cubicBezTo>
                  <a:pt x="1585254" y="1480563"/>
                  <a:pt x="1740986" y="1459328"/>
                  <a:pt x="1879527" y="1385506"/>
                </a:cubicBezTo>
                <a:cubicBezTo>
                  <a:pt x="1882560" y="1383484"/>
                  <a:pt x="1885594" y="1387529"/>
                  <a:pt x="1882560" y="1389551"/>
                </a:cubicBezTo>
                <a:cubicBezTo>
                  <a:pt x="1799638" y="1452248"/>
                  <a:pt x="1517501" y="1619104"/>
                  <a:pt x="1158509" y="1608992"/>
                </a:cubicBezTo>
                <a:cubicBezTo>
                  <a:pt x="1213116" y="1658542"/>
                  <a:pt x="1464916" y="1649442"/>
                  <a:pt x="1500309" y="1648430"/>
                </a:cubicBezTo>
                <a:cubicBezTo>
                  <a:pt x="1502332" y="1648430"/>
                  <a:pt x="1503344" y="1650453"/>
                  <a:pt x="1502332" y="1651464"/>
                </a:cubicBezTo>
                <a:cubicBezTo>
                  <a:pt x="1450759" y="1717194"/>
                  <a:pt x="1323342" y="1726296"/>
                  <a:pt x="1323342" y="1726296"/>
                </a:cubicBezTo>
                <a:cubicBezTo>
                  <a:pt x="1347612" y="1731352"/>
                  <a:pt x="1368848" y="1736409"/>
                  <a:pt x="1387050" y="1741465"/>
                </a:cubicBezTo>
                <a:cubicBezTo>
                  <a:pt x="1405252" y="1745509"/>
                  <a:pt x="1424467" y="1748544"/>
                  <a:pt x="1442669" y="1750566"/>
                </a:cubicBezTo>
                <a:cubicBezTo>
                  <a:pt x="1624693" y="1761689"/>
                  <a:pt x="1816830" y="1717194"/>
                  <a:pt x="1983684" y="1635284"/>
                </a:cubicBezTo>
                <a:cubicBezTo>
                  <a:pt x="1989752" y="1632250"/>
                  <a:pt x="2041326" y="1604947"/>
                  <a:pt x="2041326" y="1604947"/>
                </a:cubicBezTo>
                <a:cubicBezTo>
                  <a:pt x="2046382" y="1641352"/>
                  <a:pt x="2021101" y="1692925"/>
                  <a:pt x="1993797" y="1723262"/>
                </a:cubicBezTo>
                <a:cubicBezTo>
                  <a:pt x="1962449" y="1757644"/>
                  <a:pt x="1921999" y="1780903"/>
                  <a:pt x="1881549" y="1801128"/>
                </a:cubicBezTo>
                <a:cubicBezTo>
                  <a:pt x="1892672" y="1818319"/>
                  <a:pt x="1875482" y="1856746"/>
                  <a:pt x="1868403" y="1865847"/>
                </a:cubicBezTo>
                <a:cubicBezTo>
                  <a:pt x="1612558" y="2185401"/>
                  <a:pt x="1001766" y="1993265"/>
                  <a:pt x="1001766" y="1993265"/>
                </a:cubicBezTo>
                <a:cubicBezTo>
                  <a:pt x="1001766" y="1993265"/>
                  <a:pt x="1000754" y="1993265"/>
                  <a:pt x="999744" y="1993265"/>
                </a:cubicBezTo>
                <a:cubicBezTo>
                  <a:pt x="1145363" y="2093377"/>
                  <a:pt x="1362780" y="2123715"/>
                  <a:pt x="1477051" y="2115625"/>
                </a:cubicBezTo>
                <a:cubicBezTo>
                  <a:pt x="1479074" y="2115625"/>
                  <a:pt x="1480085" y="2117648"/>
                  <a:pt x="1478062" y="2118658"/>
                </a:cubicBezTo>
                <a:cubicBezTo>
                  <a:pt x="1447725" y="2137873"/>
                  <a:pt x="1347612" y="2158097"/>
                  <a:pt x="1337500" y="2160120"/>
                </a:cubicBezTo>
                <a:cubicBezTo>
                  <a:pt x="1571097" y="2180345"/>
                  <a:pt x="1753121" y="2096412"/>
                  <a:pt x="1830987" y="2044838"/>
                </a:cubicBezTo>
                <a:cubicBezTo>
                  <a:pt x="1837055" y="2040793"/>
                  <a:pt x="1845144" y="2048883"/>
                  <a:pt x="1840088" y="2054950"/>
                </a:cubicBezTo>
                <a:cubicBezTo>
                  <a:pt x="1765256" y="2154052"/>
                  <a:pt x="1717728" y="2182367"/>
                  <a:pt x="1610536" y="2209670"/>
                </a:cubicBezTo>
                <a:cubicBezTo>
                  <a:pt x="1399185" y="2261244"/>
                  <a:pt x="1159521" y="2246076"/>
                  <a:pt x="970417" y="2143940"/>
                </a:cubicBezTo>
                <a:cubicBezTo>
                  <a:pt x="1170644" y="2526190"/>
                  <a:pt x="1447725" y="2465516"/>
                  <a:pt x="1531659" y="2446302"/>
                </a:cubicBezTo>
                <a:cubicBezTo>
                  <a:pt x="1427500" y="2605067"/>
                  <a:pt x="1220195" y="2650574"/>
                  <a:pt x="1040194" y="2520123"/>
                </a:cubicBezTo>
                <a:cubicBezTo>
                  <a:pt x="1030081" y="2513044"/>
                  <a:pt x="1021991" y="2504955"/>
                  <a:pt x="1012890" y="2497875"/>
                </a:cubicBezTo>
                <a:cubicBezTo>
                  <a:pt x="890529" y="2709226"/>
                  <a:pt x="464795" y="2786080"/>
                  <a:pt x="585134" y="2905408"/>
                </a:cubicBezTo>
                <a:cubicBezTo>
                  <a:pt x="1526602" y="3840809"/>
                  <a:pt x="2443801" y="4164407"/>
                  <a:pt x="2443801" y="4164407"/>
                </a:cubicBezTo>
                <a:cubicBezTo>
                  <a:pt x="2521667" y="4282217"/>
                  <a:pt x="2602820" y="4452359"/>
                  <a:pt x="2680749" y="4641304"/>
                </a:cubicBezTo>
                <a:lnTo>
                  <a:pt x="2704586" y="4702819"/>
                </a:lnTo>
                <a:lnTo>
                  <a:pt x="274676" y="4702819"/>
                </a:lnTo>
                <a:lnTo>
                  <a:pt x="115292" y="4702819"/>
                </a:lnTo>
                <a:lnTo>
                  <a:pt x="0" y="4702819"/>
                </a:lnTo>
                <a:close/>
              </a:path>
            </a:pathLst>
          </a:custGeom>
          <a:solidFill>
            <a:srgbClr val="DAE5EA"/>
          </a:solidFill>
          <a:ln w="9176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endParaRPr lang="de-DE" sz="135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6A72F4E-48F4-48C4-AAF5-77358A958D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36" y="2899361"/>
            <a:ext cx="6399768" cy="540727"/>
          </a:xfrm>
        </p:spPr>
        <p:txBody>
          <a:bodyPr lIns="0" tIns="0" rIns="0" bIns="0" anchor="b">
            <a:noAutofit/>
          </a:bodyPr>
          <a:lstStyle>
            <a:lvl1pPr algn="l"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Titelfolie (bearbeiten)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D0E50F-2245-4DD1-8901-55D904703F4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6536" y="3512495"/>
            <a:ext cx="6399768" cy="60464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(bearbeiten)</a:t>
            </a:r>
          </a:p>
        </p:txBody>
      </p:sp>
      <p:sp>
        <p:nvSpPr>
          <p:cNvPr id="31" name="Bildplatzhalter 4">
            <a:extLst>
              <a:ext uri="{FF2B5EF4-FFF2-40B4-BE49-F238E27FC236}">
                <a16:creationId xmlns:a16="http://schemas.microsoft.com/office/drawing/2014/main" id="{2EF12A4D-9E8B-6D48-B319-03F9AB23CB5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708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2" name="Bildplatzhalter 4">
            <a:extLst>
              <a:ext uri="{FF2B5EF4-FFF2-40B4-BE49-F238E27FC236}">
                <a16:creationId xmlns:a16="http://schemas.microsoft.com/office/drawing/2014/main" id="{C9076294-3FF7-9C4E-9E9C-734FEDF8CD7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54279" y="4151976"/>
            <a:ext cx="1528762" cy="582612"/>
          </a:xfrm>
          <a:noFill/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3" name="Bildplatzhalter 4">
            <a:extLst>
              <a:ext uri="{FF2B5EF4-FFF2-40B4-BE49-F238E27FC236}">
                <a16:creationId xmlns:a16="http://schemas.microsoft.com/office/drawing/2014/main" id="{402837B2-EE3A-BB49-8729-EE20976AD00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74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4" name="Textplatzhalter 22">
            <a:extLst>
              <a:ext uri="{FF2B5EF4-FFF2-40B4-BE49-F238E27FC236}">
                <a16:creationId xmlns:a16="http://schemas.microsoft.com/office/drawing/2014/main" id="{3F468D62-B29F-1948-8A54-6EE8881E37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288" y="4459481"/>
            <a:ext cx="2057400" cy="274183"/>
          </a:xfrm>
        </p:spPr>
        <p:txBody>
          <a:bodyPr/>
          <a:lstStyle>
            <a:lvl1pPr marL="0" indent="0">
              <a:buNone/>
              <a:defRPr sz="135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Datum (bearbeiten)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E0482004-0385-4FB9-88B9-8A9DF20ADF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8024A870-5F6A-4E64-A6A3-78E171CA83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01" y="440816"/>
            <a:ext cx="8534387" cy="87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767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+ zwei Bilder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B91DF-85D8-463B-87B4-AC49FF3D80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Inhalt + 2 Bilder rechts (bearbeiten)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F6D937-F931-4295-B1B7-42BB8F3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28BE-335D-4B57-A559-B7210FE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1ADE6869-998B-4809-AE43-C38E35BE8AA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625578" y="1422400"/>
            <a:ext cx="2241947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BB574367-BB34-447D-A233-6E083CBE551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921103" y="1422399"/>
            <a:ext cx="2222897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7DFAE767-5641-4D3F-9095-84DF2765072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22288" y="1422400"/>
            <a:ext cx="3754437" cy="3492500"/>
          </a:xfrm>
        </p:spPr>
        <p:txBody>
          <a:bodyPr/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1169AC40-4AD9-954E-A54F-29F517D6CC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3960897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60" userDrawn="1">
          <p15:clr>
            <a:srgbClr val="FBAE40"/>
          </p15:clr>
        </p15:guide>
        <p15:guide id="2" pos="432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+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7376B4C5-BE86-46E2-BB73-C84DD0D0A2B1}"/>
              </a:ext>
            </a:extLst>
          </p:cNvPr>
          <p:cNvGrpSpPr/>
          <p:nvPr userDrawn="1"/>
        </p:nvGrpSpPr>
        <p:grpSpPr>
          <a:xfrm>
            <a:off x="-4877" y="4950860"/>
            <a:ext cx="9148877" cy="198120"/>
            <a:chOff x="-4877" y="4950860"/>
            <a:chExt cx="9148877" cy="198120"/>
          </a:xfrm>
          <a:solidFill>
            <a:schemeClr val="tx2"/>
          </a:solidFill>
        </p:grpSpPr>
        <p:sp>
          <p:nvSpPr>
            <p:cNvPr id="55" name="bk object 18">
              <a:extLst>
                <a:ext uri="{FF2B5EF4-FFF2-40B4-BE49-F238E27FC236}">
                  <a16:creationId xmlns:a16="http://schemas.microsoft.com/office/drawing/2014/main" id="{554B3AC1-FDFF-4DC3-9DC6-81F70D7AA0BB}"/>
                </a:ext>
              </a:extLst>
            </p:cNvPr>
            <p:cNvSpPr/>
            <p:nvPr userDrawn="1"/>
          </p:nvSpPr>
          <p:spPr>
            <a:xfrm>
              <a:off x="-4877" y="4950860"/>
              <a:ext cx="484937" cy="198120"/>
            </a:xfrm>
            <a:custGeom>
              <a:avLst/>
              <a:gdLst/>
              <a:ahLst/>
              <a:cxnLst/>
              <a:rect l="l" t="t" r="r" b="b"/>
              <a:pathLst>
                <a:path w="9144000" h="198120">
                  <a:moveTo>
                    <a:pt x="0" y="197993"/>
                  </a:moveTo>
                  <a:lnTo>
                    <a:pt x="9144000" y="197993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9799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bk object 18">
              <a:extLst>
                <a:ext uri="{FF2B5EF4-FFF2-40B4-BE49-F238E27FC236}">
                  <a16:creationId xmlns:a16="http://schemas.microsoft.com/office/drawing/2014/main" id="{77DD96AE-1808-4743-8DCB-608D8DC68352}"/>
                </a:ext>
              </a:extLst>
            </p:cNvPr>
            <p:cNvSpPr/>
            <p:nvPr userDrawn="1"/>
          </p:nvSpPr>
          <p:spPr>
            <a:xfrm>
              <a:off x="522288" y="4950860"/>
              <a:ext cx="8621712" cy="198120"/>
            </a:xfrm>
            <a:custGeom>
              <a:avLst/>
              <a:gdLst/>
              <a:ahLst/>
              <a:cxnLst/>
              <a:rect l="l" t="t" r="r" b="b"/>
              <a:pathLst>
                <a:path w="9144000" h="198120">
                  <a:moveTo>
                    <a:pt x="0" y="197993"/>
                  </a:moveTo>
                  <a:lnTo>
                    <a:pt x="9144000" y="197993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9799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Holder 3">
              <a:extLst>
                <a:ext uri="{FF2B5EF4-FFF2-40B4-BE49-F238E27FC236}">
                  <a16:creationId xmlns:a16="http://schemas.microsoft.com/office/drawing/2014/main" id="{DA1288D7-3EDD-4960-BA1A-AED8C420D139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194726" y="4966101"/>
              <a:ext cx="449579" cy="167639"/>
            </a:xfrm>
            <a:prstGeom prst="rect">
              <a:avLst/>
            </a:prstGeom>
            <a:grpFill/>
          </p:spPr>
          <p:txBody>
            <a:bodyPr lIns="0" tIns="0" rIns="0" bIns="0" anchor="ctr"/>
            <a:lstStyle>
              <a:defPPr>
                <a:defRPr lang="de-DE"/>
              </a:defPPr>
              <a:lvl1pPr marL="0" algn="l" defTabSz="686074" rtl="0" eaLnBrk="1" latinLnBrk="0" hangingPunct="1">
                <a:defRPr sz="1000" b="1" i="0" kern="1200">
                  <a:solidFill>
                    <a:schemeClr val="bg1"/>
                  </a:solidFill>
                  <a:latin typeface="Arial"/>
                  <a:ea typeface="+mn-ea"/>
                  <a:cs typeface="Arial"/>
                </a:defRPr>
              </a:lvl1pPr>
              <a:lvl2pPr marL="343037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6074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9111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2149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5186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8223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1260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4297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700">
                <a:spcBef>
                  <a:spcPts val="5"/>
                </a:spcBef>
              </a:pPr>
              <a:r>
                <a:rPr lang="de-DE" spc="10" dirty="0"/>
                <a:t>hhu.de</a:t>
              </a:r>
            </a:p>
          </p:txBody>
        </p:sp>
      </p:grp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D5327C6-E598-4991-AB22-BE7A8B83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581514-8A34-423E-AF48-23D40C9B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44" name="Titel 1">
            <a:extLst>
              <a:ext uri="{FF2B5EF4-FFF2-40B4-BE49-F238E27FC236}">
                <a16:creationId xmlns:a16="http://schemas.microsoft.com/office/drawing/2014/main" id="{A4C0BC30-E626-4EC3-B52E-EC6CECC18B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5579" y="330910"/>
            <a:ext cx="2727787" cy="452322"/>
          </a:xfrm>
        </p:spPr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Inhalt + Bild links</a:t>
            </a:r>
          </a:p>
        </p:txBody>
      </p:sp>
      <p:cxnSp>
        <p:nvCxnSpPr>
          <p:cNvPr id="47" name="Gerader Verbinder 46">
            <a:extLst>
              <a:ext uri="{FF2B5EF4-FFF2-40B4-BE49-F238E27FC236}">
                <a16:creationId xmlns:a16="http://schemas.microsoft.com/office/drawing/2014/main" id="{2A6B4FCA-16D8-4C61-9911-C6EBBA2E9614}"/>
              </a:ext>
            </a:extLst>
          </p:cNvPr>
          <p:cNvCxnSpPr>
            <a:cxnSpLocks/>
          </p:cNvCxnSpPr>
          <p:nvPr userDrawn="1"/>
        </p:nvCxnSpPr>
        <p:spPr>
          <a:xfrm>
            <a:off x="4625975" y="974732"/>
            <a:ext cx="2727391" cy="0"/>
          </a:xfrm>
          <a:prstGeom prst="line">
            <a:avLst/>
          </a:prstGeom>
          <a:ln w="19050">
            <a:solidFill>
              <a:srgbClr val="CCDD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973DDC7-C42E-4F39-AF1D-5C1BA1202CB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-6031" y="-1"/>
            <a:ext cx="4277280" cy="49149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18E86CCD-5F3A-4D32-9430-6A5FA2D999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25578" y="1422400"/>
            <a:ext cx="3997722" cy="3487738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grpSp>
        <p:nvGrpSpPr>
          <p:cNvPr id="43" name="Grafik 9">
            <a:extLst>
              <a:ext uri="{FF2B5EF4-FFF2-40B4-BE49-F238E27FC236}">
                <a16:creationId xmlns:a16="http://schemas.microsoft.com/office/drawing/2014/main" id="{C91C6619-4CF7-49A7-802B-6AF7FF4914DA}"/>
              </a:ext>
            </a:extLst>
          </p:cNvPr>
          <p:cNvGrpSpPr/>
          <p:nvPr userDrawn="1"/>
        </p:nvGrpSpPr>
        <p:grpSpPr>
          <a:xfrm>
            <a:off x="7741437" y="394294"/>
            <a:ext cx="1049330" cy="621121"/>
            <a:chOff x="10321916" y="525077"/>
            <a:chExt cx="1399106" cy="827140"/>
          </a:xfrm>
          <a:solidFill>
            <a:schemeClr val="accent1"/>
          </a:solidFill>
        </p:grpSpPr>
        <p:grpSp>
          <p:nvGrpSpPr>
            <p:cNvPr id="45" name="Grafik 9">
              <a:extLst>
                <a:ext uri="{FF2B5EF4-FFF2-40B4-BE49-F238E27FC236}">
                  <a16:creationId xmlns:a16="http://schemas.microsoft.com/office/drawing/2014/main" id="{455B36EC-528F-4E97-93BF-21959E6FD9B9}"/>
                </a:ext>
              </a:extLst>
            </p:cNvPr>
            <p:cNvGrpSpPr/>
            <p:nvPr/>
          </p:nvGrpSpPr>
          <p:grpSpPr>
            <a:xfrm>
              <a:off x="10321916" y="525077"/>
              <a:ext cx="1179212" cy="575107"/>
              <a:chOff x="10321916" y="525077"/>
              <a:chExt cx="1179212" cy="575107"/>
            </a:xfrm>
            <a:solidFill>
              <a:schemeClr val="accent1"/>
            </a:solidFill>
          </p:grpSpPr>
          <p:sp>
            <p:nvSpPr>
              <p:cNvPr id="69" name="Freihandform: Form 68">
                <a:extLst>
                  <a:ext uri="{FF2B5EF4-FFF2-40B4-BE49-F238E27FC236}">
                    <a16:creationId xmlns:a16="http://schemas.microsoft.com/office/drawing/2014/main" id="{91D309B1-63F8-4AB2-8EB2-1CAEF4C839A6}"/>
                  </a:ext>
                </a:extLst>
              </p:cNvPr>
              <p:cNvSpPr/>
              <p:nvPr/>
            </p:nvSpPr>
            <p:spPr>
              <a:xfrm>
                <a:off x="11143981" y="639857"/>
                <a:ext cx="357630" cy="357630"/>
              </a:xfrm>
              <a:custGeom>
                <a:avLst/>
                <a:gdLst>
                  <a:gd name="connsiteX0" fmla="*/ 358113 w 357629"/>
                  <a:gd name="connsiteY0" fmla="*/ 0 h 357629"/>
                  <a:gd name="connsiteX1" fmla="*/ 358113 w 357629"/>
                  <a:gd name="connsiteY1" fmla="*/ 179540 h 357629"/>
                  <a:gd name="connsiteX2" fmla="*/ 179057 w 357629"/>
                  <a:gd name="connsiteY2" fmla="*/ 359080 h 357629"/>
                  <a:gd name="connsiteX3" fmla="*/ 0 w 357629"/>
                  <a:gd name="connsiteY3" fmla="*/ 179540 h 357629"/>
                  <a:gd name="connsiteX4" fmla="*/ 0 w 357629"/>
                  <a:gd name="connsiteY4" fmla="*/ 0 h 357629"/>
                  <a:gd name="connsiteX5" fmla="*/ 90857 w 357629"/>
                  <a:gd name="connsiteY5" fmla="*/ 0 h 357629"/>
                  <a:gd name="connsiteX6" fmla="*/ 90857 w 357629"/>
                  <a:gd name="connsiteY6" fmla="*/ 171807 h 357629"/>
                  <a:gd name="connsiteX7" fmla="*/ 179057 w 357629"/>
                  <a:gd name="connsiteY7" fmla="*/ 265323 h 357629"/>
                  <a:gd name="connsiteX8" fmla="*/ 267256 w 357629"/>
                  <a:gd name="connsiteY8" fmla="*/ 171807 h 357629"/>
                  <a:gd name="connsiteX9" fmla="*/ 267256 w 357629"/>
                  <a:gd name="connsiteY9" fmla="*/ 0 h 357629"/>
                  <a:gd name="connsiteX10" fmla="*/ 358113 w 357629"/>
                  <a:gd name="connsiteY10" fmla="*/ 0 h 35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7629" h="357629">
                    <a:moveTo>
                      <a:pt x="358113" y="0"/>
                    </a:moveTo>
                    <a:lnTo>
                      <a:pt x="358113" y="179540"/>
                    </a:lnTo>
                    <a:cubicBezTo>
                      <a:pt x="358113" y="286587"/>
                      <a:pt x="277888" y="359080"/>
                      <a:pt x="179057" y="359080"/>
                    </a:cubicBezTo>
                    <a:cubicBezTo>
                      <a:pt x="80225" y="359080"/>
                      <a:pt x="0" y="286587"/>
                      <a:pt x="0" y="179540"/>
                    </a:cubicBezTo>
                    <a:cubicBezTo>
                      <a:pt x="0" y="164075"/>
                      <a:pt x="0" y="0"/>
                      <a:pt x="0" y="0"/>
                    </a:cubicBezTo>
                    <a:lnTo>
                      <a:pt x="90857" y="0"/>
                    </a:lnTo>
                    <a:cubicBezTo>
                      <a:pt x="90857" y="32622"/>
                      <a:pt x="90857" y="165041"/>
                      <a:pt x="90857" y="171807"/>
                    </a:cubicBezTo>
                    <a:cubicBezTo>
                      <a:pt x="90857" y="227385"/>
                      <a:pt x="130487" y="265323"/>
                      <a:pt x="179057" y="265323"/>
                    </a:cubicBezTo>
                    <a:cubicBezTo>
                      <a:pt x="227868" y="265323"/>
                      <a:pt x="267256" y="227385"/>
                      <a:pt x="267256" y="171807"/>
                    </a:cubicBezTo>
                    <a:lnTo>
                      <a:pt x="267256" y="0"/>
                    </a:lnTo>
                    <a:lnTo>
                      <a:pt x="358113" y="0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0" name="Freihandform: Form 69">
                <a:extLst>
                  <a:ext uri="{FF2B5EF4-FFF2-40B4-BE49-F238E27FC236}">
                    <a16:creationId xmlns:a16="http://schemas.microsoft.com/office/drawing/2014/main" id="{A36242A3-7F74-4857-8FF1-ADD22CCD327C}"/>
                  </a:ext>
                </a:extLst>
              </p:cNvPr>
              <p:cNvSpPr/>
              <p:nvPr/>
            </p:nvSpPr>
            <p:spPr>
              <a:xfrm>
                <a:off x="10321916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1" name="Freihandform: Form 70">
                <a:extLst>
                  <a:ext uri="{FF2B5EF4-FFF2-40B4-BE49-F238E27FC236}">
                    <a16:creationId xmlns:a16="http://schemas.microsoft.com/office/drawing/2014/main" id="{373027A2-4C51-4E71-A123-42FB987BF2B4}"/>
                  </a:ext>
                </a:extLst>
              </p:cNvPr>
              <p:cNvSpPr/>
              <p:nvPr/>
            </p:nvSpPr>
            <p:spPr>
              <a:xfrm>
                <a:off x="10734399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2" name="Freihandform: Form 71">
                <a:extLst>
                  <a:ext uri="{FF2B5EF4-FFF2-40B4-BE49-F238E27FC236}">
                    <a16:creationId xmlns:a16="http://schemas.microsoft.com/office/drawing/2014/main" id="{A909C168-98E6-4FA2-8D75-923A389A4E9A}"/>
                  </a:ext>
                </a:extLst>
              </p:cNvPr>
              <p:cNvSpPr/>
              <p:nvPr/>
            </p:nvSpPr>
            <p:spPr>
              <a:xfrm>
                <a:off x="104640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3" name="Freihandform: Form 72">
                <a:extLst>
                  <a:ext uri="{FF2B5EF4-FFF2-40B4-BE49-F238E27FC236}">
                    <a16:creationId xmlns:a16="http://schemas.microsoft.com/office/drawing/2014/main" id="{9A3716B3-558A-427F-BA0B-829497FC8881}"/>
                  </a:ext>
                </a:extLst>
              </p:cNvPr>
              <p:cNvSpPr/>
              <p:nvPr/>
            </p:nvSpPr>
            <p:spPr>
              <a:xfrm>
                <a:off x="10610678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:a16="http://schemas.microsoft.com/office/drawing/2014/main" id="{F8470D77-D85D-4975-9A60-9CE2E8808B2C}"/>
                  </a:ext>
                </a:extLst>
              </p:cNvPr>
              <p:cNvSpPr/>
              <p:nvPr/>
            </p:nvSpPr>
            <p:spPr>
              <a:xfrm>
                <a:off x="109497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324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BCF37C2F-5134-4162-BE90-58DA31D2F78C}"/>
                </a:ext>
              </a:extLst>
            </p:cNvPr>
            <p:cNvSpPr/>
            <p:nvPr/>
          </p:nvSpPr>
          <p:spPr>
            <a:xfrm>
              <a:off x="10322158" y="1089069"/>
              <a:ext cx="57994" cy="77325"/>
            </a:xfrm>
            <a:custGeom>
              <a:avLst/>
              <a:gdLst>
                <a:gd name="connsiteX0" fmla="*/ 49053 w 57994"/>
                <a:gd name="connsiteY0" fmla="*/ 0 h 77325"/>
                <a:gd name="connsiteX1" fmla="*/ 49053 w 57994"/>
                <a:gd name="connsiteY1" fmla="*/ 34071 h 77325"/>
                <a:gd name="connsiteX2" fmla="*/ 10149 w 57994"/>
                <a:gd name="connsiteY2" fmla="*/ 34071 h 77325"/>
                <a:gd name="connsiteX3" fmla="*/ 10149 w 57994"/>
                <a:gd name="connsiteY3" fmla="*/ 0 h 77325"/>
                <a:gd name="connsiteX4" fmla="*/ 0 w 57994"/>
                <a:gd name="connsiteY4" fmla="*/ 0 h 77325"/>
                <a:gd name="connsiteX5" fmla="*/ 0 w 57994"/>
                <a:gd name="connsiteY5" fmla="*/ 78292 h 77325"/>
                <a:gd name="connsiteX6" fmla="*/ 10149 w 57994"/>
                <a:gd name="connsiteY6" fmla="*/ 78292 h 77325"/>
                <a:gd name="connsiteX7" fmla="*/ 10149 w 57994"/>
                <a:gd name="connsiteY7" fmla="*/ 40837 h 77325"/>
                <a:gd name="connsiteX8" fmla="*/ 49053 w 57994"/>
                <a:gd name="connsiteY8" fmla="*/ 40837 h 77325"/>
                <a:gd name="connsiteX9" fmla="*/ 49053 w 57994"/>
                <a:gd name="connsiteY9" fmla="*/ 78292 h 77325"/>
                <a:gd name="connsiteX10" fmla="*/ 58961 w 57994"/>
                <a:gd name="connsiteY10" fmla="*/ 78292 h 77325"/>
                <a:gd name="connsiteX11" fmla="*/ 58961 w 57994"/>
                <a:gd name="connsiteY11" fmla="*/ 0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49053" y="0"/>
                  </a:moveTo>
                  <a:lnTo>
                    <a:pt x="49053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lnTo>
                    <a:pt x="10149" y="78292"/>
                  </a:lnTo>
                  <a:lnTo>
                    <a:pt x="10149" y="40837"/>
                  </a:lnTo>
                  <a:lnTo>
                    <a:pt x="49053" y="40837"/>
                  </a:lnTo>
                  <a:lnTo>
                    <a:pt x="49053" y="78292"/>
                  </a:lnTo>
                  <a:lnTo>
                    <a:pt x="58961" y="78292"/>
                  </a:lnTo>
                  <a:lnTo>
                    <a:pt x="58961" y="0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80B310A5-C7B4-461B-A746-BE06FBD16D53}"/>
                </a:ext>
              </a:extLst>
            </p:cNvPr>
            <p:cNvSpPr/>
            <p:nvPr/>
          </p:nvSpPr>
          <p:spPr>
            <a:xfrm>
              <a:off x="10399483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6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9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6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10149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41295C12-5E33-43EE-8872-7957A8D8536C}"/>
                </a:ext>
              </a:extLst>
            </p:cNvPr>
            <p:cNvSpPr/>
            <p:nvPr/>
          </p:nvSpPr>
          <p:spPr>
            <a:xfrm>
              <a:off x="104654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50" name="Grafik 9">
              <a:extLst>
                <a:ext uri="{FF2B5EF4-FFF2-40B4-BE49-F238E27FC236}">
                  <a16:creationId xmlns:a16="http://schemas.microsoft.com/office/drawing/2014/main" id="{3A5FF387-F0B6-477E-998D-234DECE1DB1B}"/>
                </a:ext>
              </a:extLst>
            </p:cNvPr>
            <p:cNvGrpSpPr/>
            <p:nvPr/>
          </p:nvGrpSpPr>
          <p:grpSpPr>
            <a:xfrm>
              <a:off x="10496140" y="1110575"/>
              <a:ext cx="101490" cy="55578"/>
              <a:chOff x="10496140" y="1110575"/>
              <a:chExt cx="101490" cy="55578"/>
            </a:xfrm>
            <a:solidFill>
              <a:srgbClr val="000000"/>
            </a:solidFill>
          </p:grpSpPr>
          <p:sp>
            <p:nvSpPr>
              <p:cNvPr id="67" name="Freihandform: Form 66">
                <a:extLst>
                  <a:ext uri="{FF2B5EF4-FFF2-40B4-BE49-F238E27FC236}">
                    <a16:creationId xmlns:a16="http://schemas.microsoft.com/office/drawing/2014/main" id="{FE518397-1522-4A04-B6ED-00F9007F357A}"/>
                  </a:ext>
                </a:extLst>
              </p:cNvPr>
              <p:cNvSpPr/>
              <p:nvPr/>
            </p:nvSpPr>
            <p:spPr>
              <a:xfrm>
                <a:off x="104961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8" name="Freihandform: Form 67">
                <a:extLst>
                  <a:ext uri="{FF2B5EF4-FFF2-40B4-BE49-F238E27FC236}">
                    <a16:creationId xmlns:a16="http://schemas.microsoft.com/office/drawing/2014/main" id="{10063F5E-0004-4BCF-97BF-1F768B2194CF}"/>
                  </a:ext>
                </a:extLst>
              </p:cNvPr>
              <p:cNvSpPr/>
              <p:nvPr/>
            </p:nvSpPr>
            <p:spPr>
              <a:xfrm>
                <a:off x="10562833" y="1110816"/>
                <a:ext cx="33830" cy="55578"/>
              </a:xfrm>
              <a:custGeom>
                <a:avLst/>
                <a:gdLst>
                  <a:gd name="connsiteX0" fmla="*/ 1208 w 33829"/>
                  <a:gd name="connsiteY0" fmla="*/ 56544 h 55577"/>
                  <a:gd name="connsiteX1" fmla="*/ 10632 w 33829"/>
                  <a:gd name="connsiteY1" fmla="*/ 56544 h 55577"/>
                  <a:gd name="connsiteX2" fmla="*/ 10632 w 33829"/>
                  <a:gd name="connsiteY2" fmla="*/ 29964 h 55577"/>
                  <a:gd name="connsiteX3" fmla="*/ 10874 w 33829"/>
                  <a:gd name="connsiteY3" fmla="*/ 24406 h 55577"/>
                  <a:gd name="connsiteX4" fmla="*/ 11599 w 33829"/>
                  <a:gd name="connsiteY4" fmla="*/ 19090 h 55577"/>
                  <a:gd name="connsiteX5" fmla="*/ 15707 w 33829"/>
                  <a:gd name="connsiteY5" fmla="*/ 10391 h 55577"/>
                  <a:gd name="connsiteX6" fmla="*/ 21748 w 33829"/>
                  <a:gd name="connsiteY6" fmla="*/ 7008 h 55577"/>
                  <a:gd name="connsiteX7" fmla="*/ 27789 w 33829"/>
                  <a:gd name="connsiteY7" fmla="*/ 13049 h 55577"/>
                  <a:gd name="connsiteX8" fmla="*/ 36005 w 33829"/>
                  <a:gd name="connsiteY8" fmla="*/ 10149 h 55577"/>
                  <a:gd name="connsiteX9" fmla="*/ 34796 w 33829"/>
                  <a:gd name="connsiteY9" fmla="*/ 5316 h 55577"/>
                  <a:gd name="connsiteX10" fmla="*/ 32380 w 33829"/>
                  <a:gd name="connsiteY10" fmla="*/ 2175 h 55577"/>
                  <a:gd name="connsiteX11" fmla="*/ 28997 w 33829"/>
                  <a:gd name="connsiteY11" fmla="*/ 483 h 55577"/>
                  <a:gd name="connsiteX12" fmla="*/ 25614 w 33829"/>
                  <a:gd name="connsiteY12" fmla="*/ 0 h 55577"/>
                  <a:gd name="connsiteX13" fmla="*/ 16915 w 33829"/>
                  <a:gd name="connsiteY13" fmla="*/ 2658 h 55577"/>
                  <a:gd name="connsiteX14" fmla="*/ 10632 w 33829"/>
                  <a:gd name="connsiteY14" fmla="*/ 10149 h 55577"/>
                  <a:gd name="connsiteX15" fmla="*/ 9424 w 33829"/>
                  <a:gd name="connsiteY15" fmla="*/ 483 h 55577"/>
                  <a:gd name="connsiteX16" fmla="*/ 0 w 33829"/>
                  <a:gd name="connsiteY16" fmla="*/ 1450 h 55577"/>
                  <a:gd name="connsiteX17" fmla="*/ 242 w 33829"/>
                  <a:gd name="connsiteY17" fmla="*/ 3625 h 55577"/>
                  <a:gd name="connsiteX18" fmla="*/ 725 w 33829"/>
                  <a:gd name="connsiteY18" fmla="*/ 7249 h 55577"/>
                  <a:gd name="connsiteX19" fmla="*/ 967 w 33829"/>
                  <a:gd name="connsiteY19" fmla="*/ 11357 h 55577"/>
                  <a:gd name="connsiteX20" fmla="*/ 1208 w 33829"/>
                  <a:gd name="connsiteY20" fmla="*/ 15465 h 55577"/>
                  <a:gd name="connsiteX21" fmla="*/ 1208 w 33829"/>
                  <a:gd name="connsiteY21" fmla="*/ 56544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829" h="55577">
                    <a:moveTo>
                      <a:pt x="1208" y="56544"/>
                    </a:moveTo>
                    <a:lnTo>
                      <a:pt x="10632" y="56544"/>
                    </a:lnTo>
                    <a:lnTo>
                      <a:pt x="10632" y="29964"/>
                    </a:lnTo>
                    <a:cubicBezTo>
                      <a:pt x="10632" y="28030"/>
                      <a:pt x="10632" y="26339"/>
                      <a:pt x="10874" y="24406"/>
                    </a:cubicBezTo>
                    <a:cubicBezTo>
                      <a:pt x="11116" y="22473"/>
                      <a:pt x="11357" y="20781"/>
                      <a:pt x="11599" y="19090"/>
                    </a:cubicBezTo>
                    <a:cubicBezTo>
                      <a:pt x="12565" y="15707"/>
                      <a:pt x="13774" y="12807"/>
                      <a:pt x="15707" y="10391"/>
                    </a:cubicBezTo>
                    <a:cubicBezTo>
                      <a:pt x="17398" y="7974"/>
                      <a:pt x="19573" y="7008"/>
                      <a:pt x="21748" y="7008"/>
                    </a:cubicBezTo>
                    <a:cubicBezTo>
                      <a:pt x="25614" y="7008"/>
                      <a:pt x="27547" y="8941"/>
                      <a:pt x="27789" y="13049"/>
                    </a:cubicBezTo>
                    <a:lnTo>
                      <a:pt x="36005" y="10149"/>
                    </a:lnTo>
                    <a:cubicBezTo>
                      <a:pt x="36005" y="8216"/>
                      <a:pt x="35521" y="6766"/>
                      <a:pt x="34796" y="5316"/>
                    </a:cubicBezTo>
                    <a:cubicBezTo>
                      <a:pt x="34072" y="3866"/>
                      <a:pt x="33347" y="2900"/>
                      <a:pt x="32380" y="2175"/>
                    </a:cubicBezTo>
                    <a:cubicBezTo>
                      <a:pt x="31413" y="1450"/>
                      <a:pt x="30205" y="725"/>
                      <a:pt x="28997" y="483"/>
                    </a:cubicBezTo>
                    <a:cubicBezTo>
                      <a:pt x="27789" y="0"/>
                      <a:pt x="26581" y="0"/>
                      <a:pt x="25614" y="0"/>
                    </a:cubicBezTo>
                    <a:cubicBezTo>
                      <a:pt x="22231" y="0"/>
                      <a:pt x="19573" y="967"/>
                      <a:pt x="16915" y="2658"/>
                    </a:cubicBezTo>
                    <a:cubicBezTo>
                      <a:pt x="14499" y="4591"/>
                      <a:pt x="12324" y="7008"/>
                      <a:pt x="10632" y="10149"/>
                    </a:cubicBezTo>
                    <a:lnTo>
                      <a:pt x="9424" y="483"/>
                    </a:lnTo>
                    <a:lnTo>
                      <a:pt x="0" y="1450"/>
                    </a:lnTo>
                    <a:cubicBezTo>
                      <a:pt x="0" y="1933"/>
                      <a:pt x="242" y="2658"/>
                      <a:pt x="242" y="3625"/>
                    </a:cubicBezTo>
                    <a:cubicBezTo>
                      <a:pt x="483" y="4591"/>
                      <a:pt x="483" y="5799"/>
                      <a:pt x="725" y="7249"/>
                    </a:cubicBezTo>
                    <a:cubicBezTo>
                      <a:pt x="967" y="8699"/>
                      <a:pt x="967" y="9907"/>
                      <a:pt x="967" y="11357"/>
                    </a:cubicBezTo>
                    <a:cubicBezTo>
                      <a:pt x="967" y="12807"/>
                      <a:pt x="1208" y="14015"/>
                      <a:pt x="1208" y="15465"/>
                    </a:cubicBezTo>
                    <a:lnTo>
                      <a:pt x="1208" y="56544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1A6F300E-3CC4-4B75-80D8-A919F613F4A3}"/>
                </a:ext>
              </a:extLst>
            </p:cNvPr>
            <p:cNvSpPr/>
            <p:nvPr/>
          </p:nvSpPr>
          <p:spPr>
            <a:xfrm>
              <a:off x="10612128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52" name="Grafik 9">
              <a:extLst>
                <a:ext uri="{FF2B5EF4-FFF2-40B4-BE49-F238E27FC236}">
                  <a16:creationId xmlns:a16="http://schemas.microsoft.com/office/drawing/2014/main" id="{04AC514E-52CF-4856-ADD0-332C339C4D48}"/>
                </a:ext>
              </a:extLst>
            </p:cNvPr>
            <p:cNvGrpSpPr/>
            <p:nvPr/>
          </p:nvGrpSpPr>
          <p:grpSpPr>
            <a:xfrm>
              <a:off x="10639675" y="1081336"/>
              <a:ext cx="106322" cy="86991"/>
              <a:chOff x="10639675" y="1081336"/>
              <a:chExt cx="106322" cy="86991"/>
            </a:xfrm>
            <a:solidFill>
              <a:srgbClr val="000000"/>
            </a:solidFill>
          </p:grpSpPr>
          <p:sp>
            <p:nvSpPr>
              <p:cNvPr id="65" name="Freihandform: Form 64">
                <a:extLst>
                  <a:ext uri="{FF2B5EF4-FFF2-40B4-BE49-F238E27FC236}">
                    <a16:creationId xmlns:a16="http://schemas.microsoft.com/office/drawing/2014/main" id="{546461AE-92FF-428D-A949-FB0BA0C40486}"/>
                  </a:ext>
                </a:extLst>
              </p:cNvPr>
              <p:cNvSpPr/>
              <p:nvPr/>
            </p:nvSpPr>
            <p:spPr>
              <a:xfrm>
                <a:off x="10639675" y="1110575"/>
                <a:ext cx="45912" cy="57994"/>
              </a:xfrm>
              <a:custGeom>
                <a:avLst/>
                <a:gdLst>
                  <a:gd name="connsiteX0" fmla="*/ 41804 w 45911"/>
                  <a:gd name="connsiteY0" fmla="*/ 44462 h 57994"/>
                  <a:gd name="connsiteX1" fmla="*/ 33830 w 45911"/>
                  <a:gd name="connsiteY1" fmla="*/ 50261 h 57994"/>
                  <a:gd name="connsiteX2" fmla="*/ 26581 w 45911"/>
                  <a:gd name="connsiteY2" fmla="*/ 51711 h 57994"/>
                  <a:gd name="connsiteX3" fmla="*/ 18848 w 45911"/>
                  <a:gd name="connsiteY3" fmla="*/ 50020 h 57994"/>
                  <a:gd name="connsiteX4" fmla="*/ 13774 w 45911"/>
                  <a:gd name="connsiteY4" fmla="*/ 45187 h 57994"/>
                  <a:gd name="connsiteX5" fmla="*/ 11116 w 45911"/>
                  <a:gd name="connsiteY5" fmla="*/ 38179 h 57994"/>
                  <a:gd name="connsiteX6" fmla="*/ 10391 w 45911"/>
                  <a:gd name="connsiteY6" fmla="*/ 30205 h 57994"/>
                  <a:gd name="connsiteX7" fmla="*/ 11357 w 45911"/>
                  <a:gd name="connsiteY7" fmla="*/ 21748 h 57994"/>
                  <a:gd name="connsiteX8" fmla="*/ 14257 w 45911"/>
                  <a:gd name="connsiteY8" fmla="*/ 14015 h 57994"/>
                  <a:gd name="connsiteX9" fmla="*/ 19331 w 45911"/>
                  <a:gd name="connsiteY9" fmla="*/ 8457 h 57994"/>
                  <a:gd name="connsiteX10" fmla="*/ 26822 w 45911"/>
                  <a:gd name="connsiteY10" fmla="*/ 6283 h 57994"/>
                  <a:gd name="connsiteX11" fmla="*/ 34555 w 45911"/>
                  <a:gd name="connsiteY11" fmla="*/ 7733 h 57994"/>
                  <a:gd name="connsiteX12" fmla="*/ 39629 w 45911"/>
                  <a:gd name="connsiteY12" fmla="*/ 11599 h 57994"/>
                  <a:gd name="connsiteX13" fmla="*/ 44462 w 45911"/>
                  <a:gd name="connsiteY13" fmla="*/ 4350 h 57994"/>
                  <a:gd name="connsiteX14" fmla="*/ 36488 w 45911"/>
                  <a:gd name="connsiteY14" fmla="*/ 967 h 57994"/>
                  <a:gd name="connsiteX15" fmla="*/ 28030 w 45911"/>
                  <a:gd name="connsiteY15" fmla="*/ 0 h 57994"/>
                  <a:gd name="connsiteX16" fmla="*/ 16432 w 45911"/>
                  <a:gd name="connsiteY16" fmla="*/ 2175 h 57994"/>
                  <a:gd name="connsiteX17" fmla="*/ 7491 w 45911"/>
                  <a:gd name="connsiteY17" fmla="*/ 8216 h 57994"/>
                  <a:gd name="connsiteX18" fmla="*/ 1933 w 45911"/>
                  <a:gd name="connsiteY18" fmla="*/ 17640 h 57994"/>
                  <a:gd name="connsiteX19" fmla="*/ 0 w 45911"/>
                  <a:gd name="connsiteY19" fmla="*/ 29722 h 57994"/>
                  <a:gd name="connsiteX20" fmla="*/ 7008 w 45911"/>
                  <a:gd name="connsiteY20" fmla="*/ 50986 h 57994"/>
                  <a:gd name="connsiteX21" fmla="*/ 26581 w 45911"/>
                  <a:gd name="connsiteY21" fmla="*/ 58236 h 57994"/>
                  <a:gd name="connsiteX22" fmla="*/ 31172 w 45911"/>
                  <a:gd name="connsiteY22" fmla="*/ 57752 h 57994"/>
                  <a:gd name="connsiteX23" fmla="*/ 36246 w 45911"/>
                  <a:gd name="connsiteY23" fmla="*/ 56303 h 57994"/>
                  <a:gd name="connsiteX24" fmla="*/ 41321 w 45911"/>
                  <a:gd name="connsiteY24" fmla="*/ 53403 h 57994"/>
                  <a:gd name="connsiteX25" fmla="*/ 46154 w 45911"/>
                  <a:gd name="connsiteY25" fmla="*/ 48328 h 57994"/>
                  <a:gd name="connsiteX26" fmla="*/ 41804 w 45911"/>
                  <a:gd name="connsiteY26" fmla="*/ 44462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5911" h="57994">
                    <a:moveTo>
                      <a:pt x="41804" y="44462"/>
                    </a:moveTo>
                    <a:cubicBezTo>
                      <a:pt x="38663" y="47362"/>
                      <a:pt x="36005" y="49295"/>
                      <a:pt x="33830" y="50261"/>
                    </a:cubicBezTo>
                    <a:cubicBezTo>
                      <a:pt x="31655" y="51228"/>
                      <a:pt x="28997" y="51711"/>
                      <a:pt x="26581" y="51711"/>
                    </a:cubicBezTo>
                    <a:cubicBezTo>
                      <a:pt x="23439" y="51711"/>
                      <a:pt x="21023" y="51228"/>
                      <a:pt x="18848" y="50020"/>
                    </a:cubicBezTo>
                    <a:cubicBezTo>
                      <a:pt x="16673" y="48812"/>
                      <a:pt x="15223" y="47362"/>
                      <a:pt x="13774" y="45187"/>
                    </a:cubicBezTo>
                    <a:cubicBezTo>
                      <a:pt x="12565" y="43254"/>
                      <a:pt x="11599" y="40837"/>
                      <a:pt x="11116" y="38179"/>
                    </a:cubicBezTo>
                    <a:cubicBezTo>
                      <a:pt x="10632" y="35521"/>
                      <a:pt x="10391" y="32863"/>
                      <a:pt x="10391" y="30205"/>
                    </a:cubicBezTo>
                    <a:cubicBezTo>
                      <a:pt x="10391" y="27547"/>
                      <a:pt x="10632" y="24647"/>
                      <a:pt x="11357" y="21748"/>
                    </a:cubicBezTo>
                    <a:cubicBezTo>
                      <a:pt x="12082" y="18848"/>
                      <a:pt x="13049" y="16432"/>
                      <a:pt x="14257" y="14015"/>
                    </a:cubicBezTo>
                    <a:cubicBezTo>
                      <a:pt x="15707" y="11599"/>
                      <a:pt x="17398" y="9907"/>
                      <a:pt x="19331" y="8457"/>
                    </a:cubicBezTo>
                    <a:cubicBezTo>
                      <a:pt x="21506" y="7008"/>
                      <a:pt x="23923" y="6283"/>
                      <a:pt x="26822" y="6283"/>
                    </a:cubicBezTo>
                    <a:cubicBezTo>
                      <a:pt x="29964" y="6283"/>
                      <a:pt x="32622" y="6766"/>
                      <a:pt x="34555" y="7733"/>
                    </a:cubicBezTo>
                    <a:cubicBezTo>
                      <a:pt x="36488" y="8699"/>
                      <a:pt x="38179" y="9907"/>
                      <a:pt x="39629" y="11599"/>
                    </a:cubicBezTo>
                    <a:lnTo>
                      <a:pt x="44462" y="4350"/>
                    </a:lnTo>
                    <a:cubicBezTo>
                      <a:pt x="42046" y="2658"/>
                      <a:pt x="39388" y="1450"/>
                      <a:pt x="36488" y="967"/>
                    </a:cubicBezTo>
                    <a:cubicBezTo>
                      <a:pt x="33588" y="483"/>
                      <a:pt x="30689" y="0"/>
                      <a:pt x="28030" y="0"/>
                    </a:cubicBezTo>
                    <a:cubicBezTo>
                      <a:pt x="23681" y="0"/>
                      <a:pt x="19815" y="725"/>
                      <a:pt x="16432" y="2175"/>
                    </a:cubicBezTo>
                    <a:cubicBezTo>
                      <a:pt x="13049" y="3625"/>
                      <a:pt x="9907" y="5799"/>
                      <a:pt x="7491" y="8216"/>
                    </a:cubicBezTo>
                    <a:cubicBezTo>
                      <a:pt x="5074" y="10874"/>
                      <a:pt x="3141" y="14015"/>
                      <a:pt x="1933" y="17640"/>
                    </a:cubicBezTo>
                    <a:cubicBezTo>
                      <a:pt x="725" y="21264"/>
                      <a:pt x="0" y="25372"/>
                      <a:pt x="0" y="29722"/>
                    </a:cubicBezTo>
                    <a:cubicBezTo>
                      <a:pt x="0" y="39146"/>
                      <a:pt x="2416" y="46154"/>
                      <a:pt x="7008" y="50986"/>
                    </a:cubicBezTo>
                    <a:cubicBezTo>
                      <a:pt x="11599" y="55819"/>
                      <a:pt x="18123" y="58236"/>
                      <a:pt x="26581" y="58236"/>
                    </a:cubicBezTo>
                    <a:cubicBezTo>
                      <a:pt x="28030" y="58236"/>
                      <a:pt x="29480" y="57994"/>
                      <a:pt x="31172" y="57752"/>
                    </a:cubicBezTo>
                    <a:cubicBezTo>
                      <a:pt x="32863" y="57511"/>
                      <a:pt x="34555" y="57027"/>
                      <a:pt x="36246" y="56303"/>
                    </a:cubicBezTo>
                    <a:cubicBezTo>
                      <a:pt x="37938" y="55578"/>
                      <a:pt x="39629" y="54611"/>
                      <a:pt x="41321" y="53403"/>
                    </a:cubicBezTo>
                    <a:cubicBezTo>
                      <a:pt x="43012" y="52195"/>
                      <a:pt x="44462" y="50503"/>
                      <a:pt x="46154" y="48328"/>
                    </a:cubicBezTo>
                    <a:lnTo>
                      <a:pt x="41804" y="44462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6" name="Freihandform: Form 65">
                <a:extLst>
                  <a:ext uri="{FF2B5EF4-FFF2-40B4-BE49-F238E27FC236}">
                    <a16:creationId xmlns:a16="http://schemas.microsoft.com/office/drawing/2014/main" id="{E965C189-A801-452A-859F-28368D6503EA}"/>
                  </a:ext>
                </a:extLst>
              </p:cNvPr>
              <p:cNvSpPr/>
              <p:nvPr/>
            </p:nvSpPr>
            <p:spPr>
              <a:xfrm>
                <a:off x="10699360" y="1081336"/>
                <a:ext cx="45912" cy="84575"/>
              </a:xfrm>
              <a:custGeom>
                <a:avLst/>
                <a:gdLst>
                  <a:gd name="connsiteX0" fmla="*/ 9907 w 45911"/>
                  <a:gd name="connsiteY0" fmla="*/ 0 h 84574"/>
                  <a:gd name="connsiteX1" fmla="*/ 0 w 45911"/>
                  <a:gd name="connsiteY1" fmla="*/ 0 h 84574"/>
                  <a:gd name="connsiteX2" fmla="*/ 0 w 45911"/>
                  <a:gd name="connsiteY2" fmla="*/ 86266 h 84574"/>
                  <a:gd name="connsiteX3" fmla="*/ 9907 w 45911"/>
                  <a:gd name="connsiteY3" fmla="*/ 86266 h 84574"/>
                  <a:gd name="connsiteX4" fmla="*/ 9907 w 45911"/>
                  <a:gd name="connsiteY4" fmla="*/ 55094 h 84574"/>
                  <a:gd name="connsiteX5" fmla="*/ 11116 w 45911"/>
                  <a:gd name="connsiteY5" fmla="*/ 47845 h 84574"/>
                  <a:gd name="connsiteX6" fmla="*/ 14499 w 45911"/>
                  <a:gd name="connsiteY6" fmla="*/ 42046 h 84574"/>
                  <a:gd name="connsiteX7" fmla="*/ 19331 w 45911"/>
                  <a:gd name="connsiteY7" fmla="*/ 38179 h 84574"/>
                  <a:gd name="connsiteX8" fmla="*/ 25614 w 45911"/>
                  <a:gd name="connsiteY8" fmla="*/ 36730 h 84574"/>
                  <a:gd name="connsiteX9" fmla="*/ 31655 w 45911"/>
                  <a:gd name="connsiteY9" fmla="*/ 37696 h 84574"/>
                  <a:gd name="connsiteX10" fmla="*/ 35280 w 45911"/>
                  <a:gd name="connsiteY10" fmla="*/ 40596 h 84574"/>
                  <a:gd name="connsiteX11" fmla="*/ 36971 w 45911"/>
                  <a:gd name="connsiteY11" fmla="*/ 45187 h 84574"/>
                  <a:gd name="connsiteX12" fmla="*/ 37454 w 45911"/>
                  <a:gd name="connsiteY12" fmla="*/ 51470 h 84574"/>
                  <a:gd name="connsiteX13" fmla="*/ 37454 w 45911"/>
                  <a:gd name="connsiteY13" fmla="*/ 86024 h 84574"/>
                  <a:gd name="connsiteX14" fmla="*/ 47362 w 45911"/>
                  <a:gd name="connsiteY14" fmla="*/ 86024 h 84574"/>
                  <a:gd name="connsiteX15" fmla="*/ 47362 w 45911"/>
                  <a:gd name="connsiteY15" fmla="*/ 51470 h 84574"/>
                  <a:gd name="connsiteX16" fmla="*/ 46879 w 45911"/>
                  <a:gd name="connsiteY16" fmla="*/ 43012 h 84574"/>
                  <a:gd name="connsiteX17" fmla="*/ 44704 w 45911"/>
                  <a:gd name="connsiteY17" fmla="*/ 36005 h 84574"/>
                  <a:gd name="connsiteX18" fmla="*/ 38904 w 45911"/>
                  <a:gd name="connsiteY18" fmla="*/ 31172 h 84574"/>
                  <a:gd name="connsiteX19" fmla="*/ 28272 w 45911"/>
                  <a:gd name="connsiteY19" fmla="*/ 29239 h 84574"/>
                  <a:gd name="connsiteX20" fmla="*/ 20781 w 45911"/>
                  <a:gd name="connsiteY20" fmla="*/ 30447 h 84574"/>
                  <a:gd name="connsiteX21" fmla="*/ 15465 w 45911"/>
                  <a:gd name="connsiteY21" fmla="*/ 33347 h 84574"/>
                  <a:gd name="connsiteX22" fmla="*/ 12082 w 45911"/>
                  <a:gd name="connsiteY22" fmla="*/ 36730 h 84574"/>
                  <a:gd name="connsiteX23" fmla="*/ 10149 w 45911"/>
                  <a:gd name="connsiteY23" fmla="*/ 39388 h 84574"/>
                  <a:gd name="connsiteX24" fmla="*/ 10149 w 45911"/>
                  <a:gd name="connsiteY24" fmla="*/ 0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911" h="84574">
                    <a:moveTo>
                      <a:pt x="9907" y="0"/>
                    </a:moveTo>
                    <a:lnTo>
                      <a:pt x="0" y="0"/>
                    </a:lnTo>
                    <a:lnTo>
                      <a:pt x="0" y="86266"/>
                    </a:lnTo>
                    <a:lnTo>
                      <a:pt x="9907" y="86266"/>
                    </a:lnTo>
                    <a:lnTo>
                      <a:pt x="9907" y="55094"/>
                    </a:lnTo>
                    <a:cubicBezTo>
                      <a:pt x="9907" y="52678"/>
                      <a:pt x="10391" y="50261"/>
                      <a:pt x="11116" y="47845"/>
                    </a:cubicBezTo>
                    <a:cubicBezTo>
                      <a:pt x="11840" y="45670"/>
                      <a:pt x="13049" y="43737"/>
                      <a:pt x="14499" y="42046"/>
                    </a:cubicBezTo>
                    <a:cubicBezTo>
                      <a:pt x="15948" y="40354"/>
                      <a:pt x="17640" y="39146"/>
                      <a:pt x="19331" y="38179"/>
                    </a:cubicBezTo>
                    <a:cubicBezTo>
                      <a:pt x="21264" y="37213"/>
                      <a:pt x="23198" y="36730"/>
                      <a:pt x="25614" y="36730"/>
                    </a:cubicBezTo>
                    <a:cubicBezTo>
                      <a:pt x="28030" y="36730"/>
                      <a:pt x="30205" y="36971"/>
                      <a:pt x="31655" y="37696"/>
                    </a:cubicBezTo>
                    <a:cubicBezTo>
                      <a:pt x="33105" y="38421"/>
                      <a:pt x="34313" y="39146"/>
                      <a:pt x="35280" y="40596"/>
                    </a:cubicBezTo>
                    <a:cubicBezTo>
                      <a:pt x="36246" y="42046"/>
                      <a:pt x="36488" y="43496"/>
                      <a:pt x="36971" y="45187"/>
                    </a:cubicBezTo>
                    <a:cubicBezTo>
                      <a:pt x="37213" y="47120"/>
                      <a:pt x="37454" y="49053"/>
                      <a:pt x="37454" y="51470"/>
                    </a:cubicBezTo>
                    <a:lnTo>
                      <a:pt x="37454" y="86024"/>
                    </a:lnTo>
                    <a:lnTo>
                      <a:pt x="47362" y="86024"/>
                    </a:lnTo>
                    <a:lnTo>
                      <a:pt x="47362" y="51470"/>
                    </a:lnTo>
                    <a:cubicBezTo>
                      <a:pt x="47362" y="48570"/>
                      <a:pt x="47120" y="45670"/>
                      <a:pt x="46879" y="43012"/>
                    </a:cubicBezTo>
                    <a:cubicBezTo>
                      <a:pt x="46637" y="40354"/>
                      <a:pt x="45912" y="37938"/>
                      <a:pt x="44704" y="36005"/>
                    </a:cubicBezTo>
                    <a:cubicBezTo>
                      <a:pt x="43496" y="34071"/>
                      <a:pt x="41562" y="32380"/>
                      <a:pt x="38904" y="31172"/>
                    </a:cubicBezTo>
                    <a:cubicBezTo>
                      <a:pt x="36246" y="29964"/>
                      <a:pt x="32863" y="29239"/>
                      <a:pt x="28272" y="29239"/>
                    </a:cubicBezTo>
                    <a:cubicBezTo>
                      <a:pt x="25372" y="29239"/>
                      <a:pt x="22956" y="29722"/>
                      <a:pt x="20781" y="30447"/>
                    </a:cubicBezTo>
                    <a:cubicBezTo>
                      <a:pt x="18606" y="31172"/>
                      <a:pt x="16915" y="32380"/>
                      <a:pt x="15465" y="33347"/>
                    </a:cubicBezTo>
                    <a:cubicBezTo>
                      <a:pt x="14015" y="34555"/>
                      <a:pt x="12807" y="35521"/>
                      <a:pt x="12082" y="36730"/>
                    </a:cubicBezTo>
                    <a:cubicBezTo>
                      <a:pt x="11116" y="37938"/>
                      <a:pt x="10632" y="38663"/>
                      <a:pt x="10149" y="39388"/>
                    </a:cubicBezTo>
                    <a:lnTo>
                      <a:pt x="10149" y="0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6B42D9CC-533D-471D-AE03-C7814754949F}"/>
                </a:ext>
              </a:extLst>
            </p:cNvPr>
            <p:cNvSpPr/>
            <p:nvPr/>
          </p:nvSpPr>
          <p:spPr>
            <a:xfrm>
              <a:off x="10808824" y="1089069"/>
              <a:ext cx="57994" cy="77325"/>
            </a:xfrm>
            <a:custGeom>
              <a:avLst/>
              <a:gdLst>
                <a:gd name="connsiteX0" fmla="*/ 10149 w 57994"/>
                <a:gd name="connsiteY0" fmla="*/ 78292 h 77325"/>
                <a:gd name="connsiteX1" fmla="*/ 10149 w 57994"/>
                <a:gd name="connsiteY1" fmla="*/ 40837 h 77325"/>
                <a:gd name="connsiteX2" fmla="*/ 48812 w 57994"/>
                <a:gd name="connsiteY2" fmla="*/ 40837 h 77325"/>
                <a:gd name="connsiteX3" fmla="*/ 48812 w 57994"/>
                <a:gd name="connsiteY3" fmla="*/ 78292 h 77325"/>
                <a:gd name="connsiteX4" fmla="*/ 58961 w 57994"/>
                <a:gd name="connsiteY4" fmla="*/ 78292 h 77325"/>
                <a:gd name="connsiteX5" fmla="*/ 58961 w 57994"/>
                <a:gd name="connsiteY5" fmla="*/ 0 h 77325"/>
                <a:gd name="connsiteX6" fmla="*/ 48812 w 57994"/>
                <a:gd name="connsiteY6" fmla="*/ 0 h 77325"/>
                <a:gd name="connsiteX7" fmla="*/ 48812 w 57994"/>
                <a:gd name="connsiteY7" fmla="*/ 34071 h 77325"/>
                <a:gd name="connsiteX8" fmla="*/ 10149 w 57994"/>
                <a:gd name="connsiteY8" fmla="*/ 34071 h 77325"/>
                <a:gd name="connsiteX9" fmla="*/ 10149 w 57994"/>
                <a:gd name="connsiteY9" fmla="*/ 0 h 77325"/>
                <a:gd name="connsiteX10" fmla="*/ 0 w 57994"/>
                <a:gd name="connsiteY10" fmla="*/ 0 h 77325"/>
                <a:gd name="connsiteX11" fmla="*/ 0 w 57994"/>
                <a:gd name="connsiteY11" fmla="*/ 78292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10149" y="78292"/>
                  </a:moveTo>
                  <a:lnTo>
                    <a:pt x="10149" y="40837"/>
                  </a:lnTo>
                  <a:lnTo>
                    <a:pt x="48812" y="40837"/>
                  </a:lnTo>
                  <a:lnTo>
                    <a:pt x="48812" y="78292"/>
                  </a:lnTo>
                  <a:lnTo>
                    <a:pt x="58961" y="78292"/>
                  </a:lnTo>
                  <a:lnTo>
                    <a:pt x="58961" y="0"/>
                  </a:lnTo>
                  <a:lnTo>
                    <a:pt x="48812" y="0"/>
                  </a:lnTo>
                  <a:lnTo>
                    <a:pt x="48812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1CA820B0-ACB2-443B-BBD2-E5DA3D05A486}"/>
                </a:ext>
              </a:extLst>
            </p:cNvPr>
            <p:cNvSpPr/>
            <p:nvPr/>
          </p:nvSpPr>
          <p:spPr>
            <a:xfrm>
              <a:off x="10886391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5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8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5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9907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958C57C2-4634-4F2D-AAFF-837FFB064E0F}"/>
                </a:ext>
              </a:extLst>
            </p:cNvPr>
            <p:cNvSpPr/>
            <p:nvPr/>
          </p:nvSpPr>
          <p:spPr>
            <a:xfrm>
              <a:off x="109511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60" name="Grafik 9">
              <a:extLst>
                <a:ext uri="{FF2B5EF4-FFF2-40B4-BE49-F238E27FC236}">
                  <a16:creationId xmlns:a16="http://schemas.microsoft.com/office/drawing/2014/main" id="{FD7A4790-53F8-44AD-B4D7-867D12B3CFB1}"/>
                </a:ext>
              </a:extLst>
            </p:cNvPr>
            <p:cNvGrpSpPr/>
            <p:nvPr/>
          </p:nvGrpSpPr>
          <p:grpSpPr>
            <a:xfrm>
              <a:off x="10321916" y="1110575"/>
              <a:ext cx="1399106" cy="241642"/>
              <a:chOff x="10321916" y="1110575"/>
              <a:chExt cx="1399106" cy="241642"/>
            </a:xfrm>
            <a:solidFill>
              <a:schemeClr val="accent1"/>
            </a:solidFill>
          </p:grpSpPr>
          <p:sp>
            <p:nvSpPr>
              <p:cNvPr id="61" name="Freihandform: Form 60">
                <a:extLst>
                  <a:ext uri="{FF2B5EF4-FFF2-40B4-BE49-F238E27FC236}">
                    <a16:creationId xmlns:a16="http://schemas.microsoft.com/office/drawing/2014/main" id="{360B4408-9AA2-45E3-BA56-27796B0DA924}"/>
                  </a:ext>
                </a:extLst>
              </p:cNvPr>
              <p:cNvSpPr/>
              <p:nvPr/>
            </p:nvSpPr>
            <p:spPr>
              <a:xfrm>
                <a:off x="109818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2" name="Freihandform: Form 61">
                <a:extLst>
                  <a:ext uri="{FF2B5EF4-FFF2-40B4-BE49-F238E27FC236}">
                    <a16:creationId xmlns:a16="http://schemas.microsoft.com/office/drawing/2014/main" id="{A4F7D52C-F51B-4EFD-812F-B2EE83A760E2}"/>
                  </a:ext>
                </a:extLst>
              </p:cNvPr>
              <p:cNvSpPr/>
              <p:nvPr/>
            </p:nvSpPr>
            <p:spPr>
              <a:xfrm>
                <a:off x="11046358" y="1110575"/>
                <a:ext cx="48328" cy="57994"/>
              </a:xfrm>
              <a:custGeom>
                <a:avLst/>
                <a:gdLst>
                  <a:gd name="connsiteX0" fmla="*/ 9907 w 48328"/>
                  <a:gd name="connsiteY0" fmla="*/ 24647 h 57994"/>
                  <a:gd name="connsiteX1" fmla="*/ 11599 w 48328"/>
                  <a:gd name="connsiteY1" fmla="*/ 17640 h 57994"/>
                  <a:gd name="connsiteX2" fmla="*/ 14740 w 48328"/>
                  <a:gd name="connsiteY2" fmla="*/ 11840 h 57994"/>
                  <a:gd name="connsiteX3" fmla="*/ 19331 w 48328"/>
                  <a:gd name="connsiteY3" fmla="*/ 7733 h 57994"/>
                  <a:gd name="connsiteX4" fmla="*/ 25372 w 48328"/>
                  <a:gd name="connsiteY4" fmla="*/ 6283 h 57994"/>
                  <a:gd name="connsiteX5" fmla="*/ 33830 w 48328"/>
                  <a:gd name="connsiteY5" fmla="*/ 10874 h 57994"/>
                  <a:gd name="connsiteX6" fmla="*/ 36971 w 48328"/>
                  <a:gd name="connsiteY6" fmla="*/ 22956 h 57994"/>
                  <a:gd name="connsiteX7" fmla="*/ 36971 w 48328"/>
                  <a:gd name="connsiteY7" fmla="*/ 24889 h 57994"/>
                  <a:gd name="connsiteX8" fmla="*/ 9907 w 48328"/>
                  <a:gd name="connsiteY8" fmla="*/ 24889 h 57994"/>
                  <a:gd name="connsiteX9" fmla="*/ 9666 w 48328"/>
                  <a:gd name="connsiteY9" fmla="*/ 30930 h 57994"/>
                  <a:gd name="connsiteX10" fmla="*/ 47120 w 48328"/>
                  <a:gd name="connsiteY10" fmla="*/ 30930 h 57994"/>
                  <a:gd name="connsiteX11" fmla="*/ 47120 w 48328"/>
                  <a:gd name="connsiteY11" fmla="*/ 25372 h 57994"/>
                  <a:gd name="connsiteX12" fmla="*/ 46154 w 48328"/>
                  <a:gd name="connsiteY12" fmla="*/ 16190 h 57994"/>
                  <a:gd name="connsiteX13" fmla="*/ 42529 w 48328"/>
                  <a:gd name="connsiteY13" fmla="*/ 7974 h 57994"/>
                  <a:gd name="connsiteX14" fmla="*/ 35763 w 48328"/>
                  <a:gd name="connsiteY14" fmla="*/ 2175 h 57994"/>
                  <a:gd name="connsiteX15" fmla="*/ 25131 w 48328"/>
                  <a:gd name="connsiteY15" fmla="*/ 0 h 57994"/>
                  <a:gd name="connsiteX16" fmla="*/ 15223 w 48328"/>
                  <a:gd name="connsiteY16" fmla="*/ 2175 h 57994"/>
                  <a:gd name="connsiteX17" fmla="*/ 7249 w 48328"/>
                  <a:gd name="connsiteY17" fmla="*/ 8216 h 57994"/>
                  <a:gd name="connsiteX18" fmla="*/ 1933 w 48328"/>
                  <a:gd name="connsiteY18" fmla="*/ 17398 h 57994"/>
                  <a:gd name="connsiteX19" fmla="*/ 0 w 48328"/>
                  <a:gd name="connsiteY19" fmla="*/ 29239 h 57994"/>
                  <a:gd name="connsiteX20" fmla="*/ 6766 w 48328"/>
                  <a:gd name="connsiteY20" fmla="*/ 50986 h 57994"/>
                  <a:gd name="connsiteX21" fmla="*/ 26581 w 48328"/>
                  <a:gd name="connsiteY21" fmla="*/ 58477 h 57994"/>
                  <a:gd name="connsiteX22" fmla="*/ 38663 w 48328"/>
                  <a:gd name="connsiteY22" fmla="*/ 55819 h 57994"/>
                  <a:gd name="connsiteX23" fmla="*/ 48328 w 48328"/>
                  <a:gd name="connsiteY23" fmla="*/ 47845 h 57994"/>
                  <a:gd name="connsiteX24" fmla="*/ 44462 w 48328"/>
                  <a:gd name="connsiteY24" fmla="*/ 43737 h 57994"/>
                  <a:gd name="connsiteX25" fmla="*/ 35038 w 48328"/>
                  <a:gd name="connsiteY25" fmla="*/ 50261 h 57994"/>
                  <a:gd name="connsiteX26" fmla="*/ 27306 w 48328"/>
                  <a:gd name="connsiteY26" fmla="*/ 51711 h 57994"/>
                  <a:gd name="connsiteX27" fmla="*/ 14740 w 48328"/>
                  <a:gd name="connsiteY27" fmla="*/ 46395 h 57994"/>
                  <a:gd name="connsiteX28" fmla="*/ 9666 w 48328"/>
                  <a:gd name="connsiteY28" fmla="*/ 30930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8328" h="57994">
                    <a:moveTo>
                      <a:pt x="9907" y="24647"/>
                    </a:moveTo>
                    <a:cubicBezTo>
                      <a:pt x="10149" y="22231"/>
                      <a:pt x="10874" y="19815"/>
                      <a:pt x="11599" y="17640"/>
                    </a:cubicBezTo>
                    <a:cubicBezTo>
                      <a:pt x="12324" y="15465"/>
                      <a:pt x="13532" y="13532"/>
                      <a:pt x="14740" y="11840"/>
                    </a:cubicBezTo>
                    <a:cubicBezTo>
                      <a:pt x="15948" y="10149"/>
                      <a:pt x="17640" y="8699"/>
                      <a:pt x="19331" y="7733"/>
                    </a:cubicBezTo>
                    <a:cubicBezTo>
                      <a:pt x="21023" y="6766"/>
                      <a:pt x="23198" y="6283"/>
                      <a:pt x="25372" y="6283"/>
                    </a:cubicBezTo>
                    <a:cubicBezTo>
                      <a:pt x="28755" y="6283"/>
                      <a:pt x="31655" y="7733"/>
                      <a:pt x="33830" y="10874"/>
                    </a:cubicBezTo>
                    <a:cubicBezTo>
                      <a:pt x="36005" y="13774"/>
                      <a:pt x="36971" y="17881"/>
                      <a:pt x="36971" y="22956"/>
                    </a:cubicBezTo>
                    <a:lnTo>
                      <a:pt x="36971" y="24889"/>
                    </a:lnTo>
                    <a:lnTo>
                      <a:pt x="9907" y="24889"/>
                    </a:lnTo>
                    <a:close/>
                    <a:moveTo>
                      <a:pt x="9666" y="30930"/>
                    </a:moveTo>
                    <a:lnTo>
                      <a:pt x="47120" y="30930"/>
                    </a:lnTo>
                    <a:lnTo>
                      <a:pt x="47120" y="25372"/>
                    </a:lnTo>
                    <a:cubicBezTo>
                      <a:pt x="47120" y="22231"/>
                      <a:pt x="46879" y="19090"/>
                      <a:pt x="46154" y="16190"/>
                    </a:cubicBezTo>
                    <a:cubicBezTo>
                      <a:pt x="45429" y="13049"/>
                      <a:pt x="44220" y="10391"/>
                      <a:pt x="42529" y="7974"/>
                    </a:cubicBezTo>
                    <a:cubicBezTo>
                      <a:pt x="40838" y="5558"/>
                      <a:pt x="38663" y="3625"/>
                      <a:pt x="35763" y="2175"/>
                    </a:cubicBezTo>
                    <a:cubicBezTo>
                      <a:pt x="32863" y="725"/>
                      <a:pt x="29480" y="0"/>
                      <a:pt x="25131" y="0"/>
                    </a:cubicBezTo>
                    <a:cubicBezTo>
                      <a:pt x="21506" y="0"/>
                      <a:pt x="18365" y="725"/>
                      <a:pt x="15223" y="2175"/>
                    </a:cubicBezTo>
                    <a:cubicBezTo>
                      <a:pt x="12082" y="3625"/>
                      <a:pt x="9424" y="5558"/>
                      <a:pt x="7249" y="8216"/>
                    </a:cubicBezTo>
                    <a:cubicBezTo>
                      <a:pt x="5074" y="10874"/>
                      <a:pt x="3141" y="13774"/>
                      <a:pt x="1933" y="17398"/>
                    </a:cubicBezTo>
                    <a:cubicBezTo>
                      <a:pt x="725" y="21023"/>
                      <a:pt x="0" y="24889"/>
                      <a:pt x="0" y="29239"/>
                    </a:cubicBezTo>
                    <a:cubicBezTo>
                      <a:pt x="0" y="38904"/>
                      <a:pt x="2175" y="46154"/>
                      <a:pt x="6766" y="50986"/>
                    </a:cubicBezTo>
                    <a:cubicBezTo>
                      <a:pt x="11116" y="55819"/>
                      <a:pt x="17882" y="58477"/>
                      <a:pt x="26581" y="58477"/>
                    </a:cubicBezTo>
                    <a:cubicBezTo>
                      <a:pt x="31172" y="58477"/>
                      <a:pt x="35038" y="57511"/>
                      <a:pt x="38663" y="55819"/>
                    </a:cubicBezTo>
                    <a:cubicBezTo>
                      <a:pt x="42046" y="53886"/>
                      <a:pt x="45429" y="51228"/>
                      <a:pt x="48328" y="47845"/>
                    </a:cubicBezTo>
                    <a:lnTo>
                      <a:pt x="44462" y="43737"/>
                    </a:lnTo>
                    <a:cubicBezTo>
                      <a:pt x="40838" y="47120"/>
                      <a:pt x="37696" y="49053"/>
                      <a:pt x="35038" y="50261"/>
                    </a:cubicBezTo>
                    <a:cubicBezTo>
                      <a:pt x="32380" y="51228"/>
                      <a:pt x="29722" y="51711"/>
                      <a:pt x="27306" y="51711"/>
                    </a:cubicBezTo>
                    <a:cubicBezTo>
                      <a:pt x="21748" y="51711"/>
                      <a:pt x="17640" y="50020"/>
                      <a:pt x="14740" y="46395"/>
                    </a:cubicBezTo>
                    <a:cubicBezTo>
                      <a:pt x="11357" y="42529"/>
                      <a:pt x="9907" y="37454"/>
                      <a:pt x="9666" y="30930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3" name="Freihandform: Form 62">
                <a:extLst>
                  <a:ext uri="{FF2B5EF4-FFF2-40B4-BE49-F238E27FC236}">
                    <a16:creationId xmlns:a16="http://schemas.microsoft.com/office/drawing/2014/main" id="{4EC28B88-2DCA-403B-A59C-F6B806C02DBB}"/>
                  </a:ext>
                </a:extLst>
              </p:cNvPr>
              <p:cNvSpPr/>
              <p:nvPr/>
            </p:nvSpPr>
            <p:spPr>
              <a:xfrm>
                <a:off x="10321916" y="1217139"/>
                <a:ext cx="1179212" cy="84575"/>
              </a:xfrm>
              <a:custGeom>
                <a:avLst/>
                <a:gdLst>
                  <a:gd name="connsiteX0" fmla="*/ 1181145 w 1179211"/>
                  <a:gd name="connsiteY0" fmla="*/ 2658 h 84574"/>
                  <a:gd name="connsiteX1" fmla="*/ 1176071 w 1179211"/>
                  <a:gd name="connsiteY1" fmla="*/ 725 h 84574"/>
                  <a:gd name="connsiteX2" fmla="*/ 1168580 w 1179211"/>
                  <a:gd name="connsiteY2" fmla="*/ 0 h 84574"/>
                  <a:gd name="connsiteX3" fmla="*/ 1158672 w 1179211"/>
                  <a:gd name="connsiteY3" fmla="*/ 1933 h 84574"/>
                  <a:gd name="connsiteX4" fmla="*/ 1151182 w 1179211"/>
                  <a:gd name="connsiteY4" fmla="*/ 8941 h 84574"/>
                  <a:gd name="connsiteX5" fmla="*/ 1148282 w 1179211"/>
                  <a:gd name="connsiteY5" fmla="*/ 16915 h 84574"/>
                  <a:gd name="connsiteX6" fmla="*/ 1147799 w 1179211"/>
                  <a:gd name="connsiteY6" fmla="*/ 25131 h 84574"/>
                  <a:gd name="connsiteX7" fmla="*/ 1147799 w 1179211"/>
                  <a:gd name="connsiteY7" fmla="*/ 29239 h 84574"/>
                  <a:gd name="connsiteX8" fmla="*/ 1137891 w 1179211"/>
                  <a:gd name="connsiteY8" fmla="*/ 29239 h 84574"/>
                  <a:gd name="connsiteX9" fmla="*/ 1137891 w 1179211"/>
                  <a:gd name="connsiteY9" fmla="*/ 35521 h 84574"/>
                  <a:gd name="connsiteX10" fmla="*/ 1147799 w 1179211"/>
                  <a:gd name="connsiteY10" fmla="*/ 35521 h 84574"/>
                  <a:gd name="connsiteX11" fmla="*/ 1147799 w 1179211"/>
                  <a:gd name="connsiteY11" fmla="*/ 84333 h 84574"/>
                  <a:gd name="connsiteX12" fmla="*/ 1157223 w 1179211"/>
                  <a:gd name="connsiteY12" fmla="*/ 84333 h 84574"/>
                  <a:gd name="connsiteX13" fmla="*/ 1157223 w 1179211"/>
                  <a:gd name="connsiteY13" fmla="*/ 35280 h 84574"/>
                  <a:gd name="connsiteX14" fmla="*/ 1172446 w 1179211"/>
                  <a:gd name="connsiteY14" fmla="*/ 35280 h 84574"/>
                  <a:gd name="connsiteX15" fmla="*/ 1172446 w 1179211"/>
                  <a:gd name="connsiteY15" fmla="*/ 28997 h 84574"/>
                  <a:gd name="connsiteX16" fmla="*/ 1157223 w 1179211"/>
                  <a:gd name="connsiteY16" fmla="*/ 28997 h 84574"/>
                  <a:gd name="connsiteX17" fmla="*/ 1157223 w 1179211"/>
                  <a:gd name="connsiteY17" fmla="*/ 25372 h 84574"/>
                  <a:gd name="connsiteX18" fmla="*/ 1157464 w 1179211"/>
                  <a:gd name="connsiteY18" fmla="*/ 18606 h 84574"/>
                  <a:gd name="connsiteX19" fmla="*/ 1158672 w 1179211"/>
                  <a:gd name="connsiteY19" fmla="*/ 12324 h 84574"/>
                  <a:gd name="connsiteX20" fmla="*/ 1161572 w 1179211"/>
                  <a:gd name="connsiteY20" fmla="*/ 7733 h 84574"/>
                  <a:gd name="connsiteX21" fmla="*/ 1167130 w 1179211"/>
                  <a:gd name="connsiteY21" fmla="*/ 5799 h 84574"/>
                  <a:gd name="connsiteX22" fmla="*/ 1173413 w 1179211"/>
                  <a:gd name="connsiteY22" fmla="*/ 7008 h 84574"/>
                  <a:gd name="connsiteX23" fmla="*/ 1177762 w 1179211"/>
                  <a:gd name="connsiteY23" fmla="*/ 9666 h 84574"/>
                  <a:gd name="connsiteX24" fmla="*/ 1181145 w 1179211"/>
                  <a:gd name="connsiteY24" fmla="*/ 2658 h 84574"/>
                  <a:gd name="connsiteX25" fmla="*/ 1092946 w 1179211"/>
                  <a:gd name="connsiteY25" fmla="*/ 84091 h 84574"/>
                  <a:gd name="connsiteX26" fmla="*/ 1102370 w 1179211"/>
                  <a:gd name="connsiteY26" fmla="*/ 84091 h 84574"/>
                  <a:gd name="connsiteX27" fmla="*/ 1102370 w 1179211"/>
                  <a:gd name="connsiteY27" fmla="*/ 57511 h 84574"/>
                  <a:gd name="connsiteX28" fmla="*/ 1102612 w 1179211"/>
                  <a:gd name="connsiteY28" fmla="*/ 51953 h 84574"/>
                  <a:gd name="connsiteX29" fmla="*/ 1103337 w 1179211"/>
                  <a:gd name="connsiteY29" fmla="*/ 46637 h 84574"/>
                  <a:gd name="connsiteX30" fmla="*/ 1107444 w 1179211"/>
                  <a:gd name="connsiteY30" fmla="*/ 37938 h 84574"/>
                  <a:gd name="connsiteX31" fmla="*/ 1113485 w 1179211"/>
                  <a:gd name="connsiteY31" fmla="*/ 34555 h 84574"/>
                  <a:gd name="connsiteX32" fmla="*/ 1119526 w 1179211"/>
                  <a:gd name="connsiteY32" fmla="*/ 40596 h 84574"/>
                  <a:gd name="connsiteX33" fmla="*/ 1127742 w 1179211"/>
                  <a:gd name="connsiteY33" fmla="*/ 37696 h 84574"/>
                  <a:gd name="connsiteX34" fmla="*/ 1126534 w 1179211"/>
                  <a:gd name="connsiteY34" fmla="*/ 32863 h 84574"/>
                  <a:gd name="connsiteX35" fmla="*/ 1124118 w 1179211"/>
                  <a:gd name="connsiteY35" fmla="*/ 29722 h 84574"/>
                  <a:gd name="connsiteX36" fmla="*/ 1120735 w 1179211"/>
                  <a:gd name="connsiteY36" fmla="*/ 28030 h 84574"/>
                  <a:gd name="connsiteX37" fmla="*/ 1117352 w 1179211"/>
                  <a:gd name="connsiteY37" fmla="*/ 27547 h 84574"/>
                  <a:gd name="connsiteX38" fmla="*/ 1108653 w 1179211"/>
                  <a:gd name="connsiteY38" fmla="*/ 30205 h 84574"/>
                  <a:gd name="connsiteX39" fmla="*/ 1102370 w 1179211"/>
                  <a:gd name="connsiteY39" fmla="*/ 37696 h 84574"/>
                  <a:gd name="connsiteX40" fmla="*/ 1101162 w 1179211"/>
                  <a:gd name="connsiteY40" fmla="*/ 28272 h 84574"/>
                  <a:gd name="connsiteX41" fmla="*/ 1091738 w 1179211"/>
                  <a:gd name="connsiteY41" fmla="*/ 29239 h 84574"/>
                  <a:gd name="connsiteX42" fmla="*/ 1091979 w 1179211"/>
                  <a:gd name="connsiteY42" fmla="*/ 31413 h 84574"/>
                  <a:gd name="connsiteX43" fmla="*/ 1092463 w 1179211"/>
                  <a:gd name="connsiteY43" fmla="*/ 35038 h 84574"/>
                  <a:gd name="connsiteX44" fmla="*/ 1092704 w 1179211"/>
                  <a:gd name="connsiteY44" fmla="*/ 39146 h 84574"/>
                  <a:gd name="connsiteX45" fmla="*/ 1092946 w 1179211"/>
                  <a:gd name="connsiteY45" fmla="*/ 43254 h 84574"/>
                  <a:gd name="connsiteX46" fmla="*/ 1092946 w 1179211"/>
                  <a:gd name="connsiteY46" fmla="*/ 84091 h 84574"/>
                  <a:gd name="connsiteX47" fmla="*/ 1062016 w 1179211"/>
                  <a:gd name="connsiteY47" fmla="*/ 72251 h 84574"/>
                  <a:gd name="connsiteX48" fmla="*/ 1049934 w 1179211"/>
                  <a:gd name="connsiteY48" fmla="*/ 78292 h 84574"/>
                  <a:gd name="connsiteX49" fmla="*/ 1037852 w 1179211"/>
                  <a:gd name="connsiteY49" fmla="*/ 72251 h 84574"/>
                  <a:gd name="connsiteX50" fmla="*/ 1033502 w 1179211"/>
                  <a:gd name="connsiteY50" fmla="*/ 55819 h 84574"/>
                  <a:gd name="connsiteX51" fmla="*/ 1037852 w 1179211"/>
                  <a:gd name="connsiteY51" fmla="*/ 39629 h 84574"/>
                  <a:gd name="connsiteX52" fmla="*/ 1050175 w 1179211"/>
                  <a:gd name="connsiteY52" fmla="*/ 33588 h 84574"/>
                  <a:gd name="connsiteX53" fmla="*/ 1062499 w 1179211"/>
                  <a:gd name="connsiteY53" fmla="*/ 39629 h 84574"/>
                  <a:gd name="connsiteX54" fmla="*/ 1066849 w 1179211"/>
                  <a:gd name="connsiteY54" fmla="*/ 55819 h 84574"/>
                  <a:gd name="connsiteX55" fmla="*/ 1062016 w 1179211"/>
                  <a:gd name="connsiteY55" fmla="*/ 72251 h 84574"/>
                  <a:gd name="connsiteX56" fmla="*/ 1075306 w 1179211"/>
                  <a:gd name="connsiteY56" fmla="*/ 44462 h 84574"/>
                  <a:gd name="connsiteX57" fmla="*/ 1070232 w 1179211"/>
                  <a:gd name="connsiteY57" fmla="*/ 35280 h 84574"/>
                  <a:gd name="connsiteX58" fmla="*/ 1061774 w 1179211"/>
                  <a:gd name="connsiteY58" fmla="*/ 29480 h 84574"/>
                  <a:gd name="connsiteX59" fmla="*/ 1050175 w 1179211"/>
                  <a:gd name="connsiteY59" fmla="*/ 27306 h 84574"/>
                  <a:gd name="connsiteX60" fmla="*/ 1038576 w 1179211"/>
                  <a:gd name="connsiteY60" fmla="*/ 29480 h 84574"/>
                  <a:gd name="connsiteX61" fmla="*/ 1030119 w 1179211"/>
                  <a:gd name="connsiteY61" fmla="*/ 35280 h 84574"/>
                  <a:gd name="connsiteX62" fmla="*/ 1024803 w 1179211"/>
                  <a:gd name="connsiteY62" fmla="*/ 44462 h 84574"/>
                  <a:gd name="connsiteX63" fmla="*/ 1023111 w 1179211"/>
                  <a:gd name="connsiteY63" fmla="*/ 56303 h 84574"/>
                  <a:gd name="connsiteX64" fmla="*/ 1025286 w 1179211"/>
                  <a:gd name="connsiteY64" fmla="*/ 68626 h 84574"/>
                  <a:gd name="connsiteX65" fmla="*/ 1031086 w 1179211"/>
                  <a:gd name="connsiteY65" fmla="*/ 77809 h 84574"/>
                  <a:gd name="connsiteX66" fmla="*/ 1039785 w 1179211"/>
                  <a:gd name="connsiteY66" fmla="*/ 83608 h 84574"/>
                  <a:gd name="connsiteX67" fmla="*/ 1050417 w 1179211"/>
                  <a:gd name="connsiteY67" fmla="*/ 85783 h 84574"/>
                  <a:gd name="connsiteX68" fmla="*/ 1061049 w 1179211"/>
                  <a:gd name="connsiteY68" fmla="*/ 83608 h 84574"/>
                  <a:gd name="connsiteX69" fmla="*/ 1069748 w 1179211"/>
                  <a:gd name="connsiteY69" fmla="*/ 77809 h 84574"/>
                  <a:gd name="connsiteX70" fmla="*/ 1075548 w 1179211"/>
                  <a:gd name="connsiteY70" fmla="*/ 68626 h 84574"/>
                  <a:gd name="connsiteX71" fmla="*/ 1077722 w 1179211"/>
                  <a:gd name="connsiteY71" fmla="*/ 56303 h 84574"/>
                  <a:gd name="connsiteX72" fmla="*/ 1075306 w 1179211"/>
                  <a:gd name="connsiteY72" fmla="*/ 44462 h 84574"/>
                  <a:gd name="connsiteX73" fmla="*/ 998464 w 1179211"/>
                  <a:gd name="connsiteY73" fmla="*/ 84816 h 84574"/>
                  <a:gd name="connsiteX74" fmla="*/ 1007888 w 1179211"/>
                  <a:gd name="connsiteY74" fmla="*/ 83850 h 84574"/>
                  <a:gd name="connsiteX75" fmla="*/ 1007646 w 1179211"/>
                  <a:gd name="connsiteY75" fmla="*/ 81675 h 84574"/>
                  <a:gd name="connsiteX76" fmla="*/ 1007163 w 1179211"/>
                  <a:gd name="connsiteY76" fmla="*/ 78050 h 84574"/>
                  <a:gd name="connsiteX77" fmla="*/ 1006921 w 1179211"/>
                  <a:gd name="connsiteY77" fmla="*/ 73942 h 84574"/>
                  <a:gd name="connsiteX78" fmla="*/ 1006680 w 1179211"/>
                  <a:gd name="connsiteY78" fmla="*/ 69834 h 84574"/>
                  <a:gd name="connsiteX79" fmla="*/ 1006680 w 1179211"/>
                  <a:gd name="connsiteY79" fmla="*/ 483 h 84574"/>
                  <a:gd name="connsiteX80" fmla="*/ 997497 w 1179211"/>
                  <a:gd name="connsiteY80" fmla="*/ 483 h 84574"/>
                  <a:gd name="connsiteX81" fmla="*/ 997497 w 1179211"/>
                  <a:gd name="connsiteY81" fmla="*/ 36730 h 84574"/>
                  <a:gd name="connsiteX82" fmla="*/ 990973 w 1179211"/>
                  <a:gd name="connsiteY82" fmla="*/ 29964 h 84574"/>
                  <a:gd name="connsiteX83" fmla="*/ 980341 w 1179211"/>
                  <a:gd name="connsiteY83" fmla="*/ 27064 h 84574"/>
                  <a:gd name="connsiteX84" fmla="*/ 970675 w 1179211"/>
                  <a:gd name="connsiteY84" fmla="*/ 28997 h 84574"/>
                  <a:gd name="connsiteX85" fmla="*/ 962701 w 1179211"/>
                  <a:gd name="connsiteY85" fmla="*/ 34555 h 84574"/>
                  <a:gd name="connsiteX86" fmla="*/ 957385 w 1179211"/>
                  <a:gd name="connsiteY86" fmla="*/ 43737 h 84574"/>
                  <a:gd name="connsiteX87" fmla="*/ 955452 w 1179211"/>
                  <a:gd name="connsiteY87" fmla="*/ 56544 h 84574"/>
                  <a:gd name="connsiteX88" fmla="*/ 956902 w 1179211"/>
                  <a:gd name="connsiteY88" fmla="*/ 67660 h 84574"/>
                  <a:gd name="connsiteX89" fmla="*/ 961251 w 1179211"/>
                  <a:gd name="connsiteY89" fmla="*/ 76842 h 84574"/>
                  <a:gd name="connsiteX90" fmla="*/ 968742 w 1179211"/>
                  <a:gd name="connsiteY90" fmla="*/ 83125 h 84574"/>
                  <a:gd name="connsiteX91" fmla="*/ 979616 w 1179211"/>
                  <a:gd name="connsiteY91" fmla="*/ 85300 h 84574"/>
                  <a:gd name="connsiteX92" fmla="*/ 986623 w 1179211"/>
                  <a:gd name="connsiteY92" fmla="*/ 84091 h 84574"/>
                  <a:gd name="connsiteX93" fmla="*/ 991698 w 1179211"/>
                  <a:gd name="connsiteY93" fmla="*/ 81433 h 84574"/>
                  <a:gd name="connsiteX94" fmla="*/ 995081 w 1179211"/>
                  <a:gd name="connsiteY94" fmla="*/ 78050 h 84574"/>
                  <a:gd name="connsiteX95" fmla="*/ 997014 w 1179211"/>
                  <a:gd name="connsiteY95" fmla="*/ 74909 h 84574"/>
                  <a:gd name="connsiteX96" fmla="*/ 998464 w 1179211"/>
                  <a:gd name="connsiteY96" fmla="*/ 84816 h 84574"/>
                  <a:gd name="connsiteX97" fmla="*/ 996048 w 1179211"/>
                  <a:gd name="connsiteY97" fmla="*/ 67660 h 84574"/>
                  <a:gd name="connsiteX98" fmla="*/ 991456 w 1179211"/>
                  <a:gd name="connsiteY98" fmla="*/ 74667 h 84574"/>
                  <a:gd name="connsiteX99" fmla="*/ 985657 w 1179211"/>
                  <a:gd name="connsiteY99" fmla="*/ 78050 h 84574"/>
                  <a:gd name="connsiteX100" fmla="*/ 980582 w 1179211"/>
                  <a:gd name="connsiteY100" fmla="*/ 78775 h 84574"/>
                  <a:gd name="connsiteX101" fmla="*/ 974058 w 1179211"/>
                  <a:gd name="connsiteY101" fmla="*/ 77084 h 84574"/>
                  <a:gd name="connsiteX102" fmla="*/ 969467 w 1179211"/>
                  <a:gd name="connsiteY102" fmla="*/ 72493 h 84574"/>
                  <a:gd name="connsiteX103" fmla="*/ 966809 w 1179211"/>
                  <a:gd name="connsiteY103" fmla="*/ 65243 h 84574"/>
                  <a:gd name="connsiteX104" fmla="*/ 965842 w 1179211"/>
                  <a:gd name="connsiteY104" fmla="*/ 56303 h 84574"/>
                  <a:gd name="connsiteX105" fmla="*/ 967051 w 1179211"/>
                  <a:gd name="connsiteY105" fmla="*/ 47362 h 84574"/>
                  <a:gd name="connsiteX106" fmla="*/ 970192 w 1179211"/>
                  <a:gd name="connsiteY106" fmla="*/ 40354 h 84574"/>
                  <a:gd name="connsiteX107" fmla="*/ 975266 w 1179211"/>
                  <a:gd name="connsiteY107" fmla="*/ 36005 h 84574"/>
                  <a:gd name="connsiteX108" fmla="*/ 981549 w 1179211"/>
                  <a:gd name="connsiteY108" fmla="*/ 34555 h 84574"/>
                  <a:gd name="connsiteX109" fmla="*/ 987832 w 1179211"/>
                  <a:gd name="connsiteY109" fmla="*/ 35763 h 84574"/>
                  <a:gd name="connsiteX110" fmla="*/ 992906 w 1179211"/>
                  <a:gd name="connsiteY110" fmla="*/ 39629 h 84574"/>
                  <a:gd name="connsiteX111" fmla="*/ 996531 w 1179211"/>
                  <a:gd name="connsiteY111" fmla="*/ 46395 h 84574"/>
                  <a:gd name="connsiteX112" fmla="*/ 997739 w 1179211"/>
                  <a:gd name="connsiteY112" fmla="*/ 56061 h 84574"/>
                  <a:gd name="connsiteX113" fmla="*/ 996048 w 1179211"/>
                  <a:gd name="connsiteY113" fmla="*/ 67660 h 84574"/>
                  <a:gd name="connsiteX114" fmla="*/ 938537 w 1179211"/>
                  <a:gd name="connsiteY114" fmla="*/ 725 h 84574"/>
                  <a:gd name="connsiteX115" fmla="*/ 928629 w 1179211"/>
                  <a:gd name="connsiteY115" fmla="*/ 725 h 84574"/>
                  <a:gd name="connsiteX116" fmla="*/ 928629 w 1179211"/>
                  <a:gd name="connsiteY116" fmla="*/ 84333 h 84574"/>
                  <a:gd name="connsiteX117" fmla="*/ 938537 w 1179211"/>
                  <a:gd name="connsiteY117" fmla="*/ 84333 h 84574"/>
                  <a:gd name="connsiteX118" fmla="*/ 938537 w 1179211"/>
                  <a:gd name="connsiteY118" fmla="*/ 725 h 84574"/>
                  <a:gd name="connsiteX119" fmla="*/ 897699 w 1179211"/>
                  <a:gd name="connsiteY119" fmla="*/ 38179 h 84574"/>
                  <a:gd name="connsiteX120" fmla="*/ 900841 w 1179211"/>
                  <a:gd name="connsiteY120" fmla="*/ 50262 h 84574"/>
                  <a:gd name="connsiteX121" fmla="*/ 900841 w 1179211"/>
                  <a:gd name="connsiteY121" fmla="*/ 52195 h 84574"/>
                  <a:gd name="connsiteX122" fmla="*/ 873535 w 1179211"/>
                  <a:gd name="connsiteY122" fmla="*/ 52195 h 84574"/>
                  <a:gd name="connsiteX123" fmla="*/ 875227 w 1179211"/>
                  <a:gd name="connsiteY123" fmla="*/ 45187 h 84574"/>
                  <a:gd name="connsiteX124" fmla="*/ 878368 w 1179211"/>
                  <a:gd name="connsiteY124" fmla="*/ 39388 h 84574"/>
                  <a:gd name="connsiteX125" fmla="*/ 882959 w 1179211"/>
                  <a:gd name="connsiteY125" fmla="*/ 35280 h 84574"/>
                  <a:gd name="connsiteX126" fmla="*/ 889000 w 1179211"/>
                  <a:gd name="connsiteY126" fmla="*/ 33830 h 84574"/>
                  <a:gd name="connsiteX127" fmla="*/ 897699 w 1179211"/>
                  <a:gd name="connsiteY127" fmla="*/ 38179 h 84574"/>
                  <a:gd name="connsiteX128" fmla="*/ 910748 w 1179211"/>
                  <a:gd name="connsiteY128" fmla="*/ 58236 h 84574"/>
                  <a:gd name="connsiteX129" fmla="*/ 910748 w 1179211"/>
                  <a:gd name="connsiteY129" fmla="*/ 52678 h 84574"/>
                  <a:gd name="connsiteX130" fmla="*/ 909781 w 1179211"/>
                  <a:gd name="connsiteY130" fmla="*/ 43496 h 84574"/>
                  <a:gd name="connsiteX131" fmla="*/ 906157 w 1179211"/>
                  <a:gd name="connsiteY131" fmla="*/ 35280 h 84574"/>
                  <a:gd name="connsiteX132" fmla="*/ 899391 w 1179211"/>
                  <a:gd name="connsiteY132" fmla="*/ 29480 h 84574"/>
                  <a:gd name="connsiteX133" fmla="*/ 888759 w 1179211"/>
                  <a:gd name="connsiteY133" fmla="*/ 27306 h 84574"/>
                  <a:gd name="connsiteX134" fmla="*/ 878851 w 1179211"/>
                  <a:gd name="connsiteY134" fmla="*/ 29480 h 84574"/>
                  <a:gd name="connsiteX135" fmla="*/ 870877 w 1179211"/>
                  <a:gd name="connsiteY135" fmla="*/ 35521 h 84574"/>
                  <a:gd name="connsiteX136" fmla="*/ 865561 w 1179211"/>
                  <a:gd name="connsiteY136" fmla="*/ 44704 h 84574"/>
                  <a:gd name="connsiteX137" fmla="*/ 863628 w 1179211"/>
                  <a:gd name="connsiteY137" fmla="*/ 56544 h 84574"/>
                  <a:gd name="connsiteX138" fmla="*/ 870394 w 1179211"/>
                  <a:gd name="connsiteY138" fmla="*/ 78292 h 84574"/>
                  <a:gd name="connsiteX139" fmla="*/ 890208 w 1179211"/>
                  <a:gd name="connsiteY139" fmla="*/ 85783 h 84574"/>
                  <a:gd name="connsiteX140" fmla="*/ 902290 w 1179211"/>
                  <a:gd name="connsiteY140" fmla="*/ 83125 h 84574"/>
                  <a:gd name="connsiteX141" fmla="*/ 911956 w 1179211"/>
                  <a:gd name="connsiteY141" fmla="*/ 75151 h 84574"/>
                  <a:gd name="connsiteX142" fmla="*/ 908090 w 1179211"/>
                  <a:gd name="connsiteY142" fmla="*/ 71043 h 84574"/>
                  <a:gd name="connsiteX143" fmla="*/ 898666 w 1179211"/>
                  <a:gd name="connsiteY143" fmla="*/ 77567 h 84574"/>
                  <a:gd name="connsiteX144" fmla="*/ 890933 w 1179211"/>
                  <a:gd name="connsiteY144" fmla="*/ 79017 h 84574"/>
                  <a:gd name="connsiteX145" fmla="*/ 878368 w 1179211"/>
                  <a:gd name="connsiteY145" fmla="*/ 73701 h 84574"/>
                  <a:gd name="connsiteX146" fmla="*/ 873777 w 1179211"/>
                  <a:gd name="connsiteY146" fmla="*/ 58477 h 84574"/>
                  <a:gd name="connsiteX147" fmla="*/ 910748 w 1179211"/>
                  <a:gd name="connsiteY147" fmla="*/ 58477 h 84574"/>
                  <a:gd name="connsiteX148" fmla="*/ 848404 w 1179211"/>
                  <a:gd name="connsiteY148" fmla="*/ 61377 h 84574"/>
                  <a:gd name="connsiteX149" fmla="*/ 844296 w 1179211"/>
                  <a:gd name="connsiteY149" fmla="*/ 56544 h 84574"/>
                  <a:gd name="connsiteX150" fmla="*/ 838980 w 1179211"/>
                  <a:gd name="connsiteY150" fmla="*/ 53403 h 84574"/>
                  <a:gd name="connsiteX151" fmla="*/ 833181 w 1179211"/>
                  <a:gd name="connsiteY151" fmla="*/ 51470 h 84574"/>
                  <a:gd name="connsiteX152" fmla="*/ 824723 w 1179211"/>
                  <a:gd name="connsiteY152" fmla="*/ 47603 h 84574"/>
                  <a:gd name="connsiteX153" fmla="*/ 821582 w 1179211"/>
                  <a:gd name="connsiteY153" fmla="*/ 40837 h 84574"/>
                  <a:gd name="connsiteX154" fmla="*/ 824482 w 1179211"/>
                  <a:gd name="connsiteY154" fmla="*/ 35280 h 84574"/>
                  <a:gd name="connsiteX155" fmla="*/ 831731 w 1179211"/>
                  <a:gd name="connsiteY155" fmla="*/ 33105 h 84574"/>
                  <a:gd name="connsiteX156" fmla="*/ 838980 w 1179211"/>
                  <a:gd name="connsiteY156" fmla="*/ 34796 h 84574"/>
                  <a:gd name="connsiteX157" fmla="*/ 843572 w 1179211"/>
                  <a:gd name="connsiteY157" fmla="*/ 38421 h 84574"/>
                  <a:gd name="connsiteX158" fmla="*/ 848404 w 1179211"/>
                  <a:gd name="connsiteY158" fmla="*/ 32380 h 84574"/>
                  <a:gd name="connsiteX159" fmla="*/ 842605 w 1179211"/>
                  <a:gd name="connsiteY159" fmla="*/ 28997 h 84574"/>
                  <a:gd name="connsiteX160" fmla="*/ 832214 w 1179211"/>
                  <a:gd name="connsiteY160" fmla="*/ 27306 h 84574"/>
                  <a:gd name="connsiteX161" fmla="*/ 824723 w 1179211"/>
                  <a:gd name="connsiteY161" fmla="*/ 28272 h 84574"/>
                  <a:gd name="connsiteX162" fmla="*/ 818441 w 1179211"/>
                  <a:gd name="connsiteY162" fmla="*/ 31172 h 84574"/>
                  <a:gd name="connsiteX163" fmla="*/ 814091 w 1179211"/>
                  <a:gd name="connsiteY163" fmla="*/ 36005 h 84574"/>
                  <a:gd name="connsiteX164" fmla="*/ 812400 w 1179211"/>
                  <a:gd name="connsiteY164" fmla="*/ 42771 h 84574"/>
                  <a:gd name="connsiteX165" fmla="*/ 813850 w 1179211"/>
                  <a:gd name="connsiteY165" fmla="*/ 50020 h 84574"/>
                  <a:gd name="connsiteX166" fmla="*/ 817716 w 1179211"/>
                  <a:gd name="connsiteY166" fmla="*/ 54853 h 84574"/>
                  <a:gd name="connsiteX167" fmla="*/ 822790 w 1179211"/>
                  <a:gd name="connsiteY167" fmla="*/ 57752 h 84574"/>
                  <a:gd name="connsiteX168" fmla="*/ 828106 w 1179211"/>
                  <a:gd name="connsiteY168" fmla="*/ 59686 h 84574"/>
                  <a:gd name="connsiteX169" fmla="*/ 836564 w 1179211"/>
                  <a:gd name="connsiteY169" fmla="*/ 63310 h 84574"/>
                  <a:gd name="connsiteX170" fmla="*/ 839705 w 1179211"/>
                  <a:gd name="connsiteY170" fmla="*/ 70559 h 84574"/>
                  <a:gd name="connsiteX171" fmla="*/ 837047 w 1179211"/>
                  <a:gd name="connsiteY171" fmla="*/ 77325 h 84574"/>
                  <a:gd name="connsiteX172" fmla="*/ 829556 w 1179211"/>
                  <a:gd name="connsiteY172" fmla="*/ 79742 h 84574"/>
                  <a:gd name="connsiteX173" fmla="*/ 824723 w 1179211"/>
                  <a:gd name="connsiteY173" fmla="*/ 79017 h 84574"/>
                  <a:gd name="connsiteX174" fmla="*/ 820616 w 1179211"/>
                  <a:gd name="connsiteY174" fmla="*/ 76842 h 84574"/>
                  <a:gd name="connsiteX175" fmla="*/ 817233 w 1179211"/>
                  <a:gd name="connsiteY175" fmla="*/ 74184 h 84574"/>
                  <a:gd name="connsiteX176" fmla="*/ 814816 w 1179211"/>
                  <a:gd name="connsiteY176" fmla="*/ 71768 h 84574"/>
                  <a:gd name="connsiteX177" fmla="*/ 809983 w 1179211"/>
                  <a:gd name="connsiteY177" fmla="*/ 79500 h 84574"/>
                  <a:gd name="connsiteX178" fmla="*/ 829073 w 1179211"/>
                  <a:gd name="connsiteY178" fmla="*/ 85783 h 84574"/>
                  <a:gd name="connsiteX179" fmla="*/ 836806 w 1179211"/>
                  <a:gd name="connsiteY179" fmla="*/ 84575 h 84574"/>
                  <a:gd name="connsiteX180" fmla="*/ 843088 w 1179211"/>
                  <a:gd name="connsiteY180" fmla="*/ 81192 h 84574"/>
                  <a:gd name="connsiteX181" fmla="*/ 847438 w 1179211"/>
                  <a:gd name="connsiteY181" fmla="*/ 75634 h 84574"/>
                  <a:gd name="connsiteX182" fmla="*/ 849129 w 1179211"/>
                  <a:gd name="connsiteY182" fmla="*/ 68143 h 84574"/>
                  <a:gd name="connsiteX183" fmla="*/ 848404 w 1179211"/>
                  <a:gd name="connsiteY183" fmla="*/ 61377 h 84574"/>
                  <a:gd name="connsiteX184" fmla="*/ 796693 w 1179211"/>
                  <a:gd name="connsiteY184" fmla="*/ 61377 h 84574"/>
                  <a:gd name="connsiteX185" fmla="*/ 792585 w 1179211"/>
                  <a:gd name="connsiteY185" fmla="*/ 56544 h 84574"/>
                  <a:gd name="connsiteX186" fmla="*/ 787269 w 1179211"/>
                  <a:gd name="connsiteY186" fmla="*/ 53403 h 84574"/>
                  <a:gd name="connsiteX187" fmla="*/ 781470 w 1179211"/>
                  <a:gd name="connsiteY187" fmla="*/ 51470 h 84574"/>
                  <a:gd name="connsiteX188" fmla="*/ 773012 w 1179211"/>
                  <a:gd name="connsiteY188" fmla="*/ 47603 h 84574"/>
                  <a:gd name="connsiteX189" fmla="*/ 769871 w 1179211"/>
                  <a:gd name="connsiteY189" fmla="*/ 40837 h 84574"/>
                  <a:gd name="connsiteX190" fmla="*/ 772770 w 1179211"/>
                  <a:gd name="connsiteY190" fmla="*/ 35280 h 84574"/>
                  <a:gd name="connsiteX191" fmla="*/ 780020 w 1179211"/>
                  <a:gd name="connsiteY191" fmla="*/ 33105 h 84574"/>
                  <a:gd name="connsiteX192" fmla="*/ 787269 w 1179211"/>
                  <a:gd name="connsiteY192" fmla="*/ 34796 h 84574"/>
                  <a:gd name="connsiteX193" fmla="*/ 791860 w 1179211"/>
                  <a:gd name="connsiteY193" fmla="*/ 38421 h 84574"/>
                  <a:gd name="connsiteX194" fmla="*/ 796693 w 1179211"/>
                  <a:gd name="connsiteY194" fmla="*/ 32380 h 84574"/>
                  <a:gd name="connsiteX195" fmla="*/ 790894 w 1179211"/>
                  <a:gd name="connsiteY195" fmla="*/ 28997 h 84574"/>
                  <a:gd name="connsiteX196" fmla="*/ 780503 w 1179211"/>
                  <a:gd name="connsiteY196" fmla="*/ 27306 h 84574"/>
                  <a:gd name="connsiteX197" fmla="*/ 773012 w 1179211"/>
                  <a:gd name="connsiteY197" fmla="*/ 28272 h 84574"/>
                  <a:gd name="connsiteX198" fmla="*/ 766729 w 1179211"/>
                  <a:gd name="connsiteY198" fmla="*/ 31172 h 84574"/>
                  <a:gd name="connsiteX199" fmla="*/ 762380 w 1179211"/>
                  <a:gd name="connsiteY199" fmla="*/ 36005 h 84574"/>
                  <a:gd name="connsiteX200" fmla="*/ 760688 w 1179211"/>
                  <a:gd name="connsiteY200" fmla="*/ 42771 h 84574"/>
                  <a:gd name="connsiteX201" fmla="*/ 762138 w 1179211"/>
                  <a:gd name="connsiteY201" fmla="*/ 50020 h 84574"/>
                  <a:gd name="connsiteX202" fmla="*/ 766005 w 1179211"/>
                  <a:gd name="connsiteY202" fmla="*/ 54853 h 84574"/>
                  <a:gd name="connsiteX203" fmla="*/ 771079 w 1179211"/>
                  <a:gd name="connsiteY203" fmla="*/ 57752 h 84574"/>
                  <a:gd name="connsiteX204" fmla="*/ 776395 w 1179211"/>
                  <a:gd name="connsiteY204" fmla="*/ 59686 h 84574"/>
                  <a:gd name="connsiteX205" fmla="*/ 784853 w 1179211"/>
                  <a:gd name="connsiteY205" fmla="*/ 63310 h 84574"/>
                  <a:gd name="connsiteX206" fmla="*/ 787994 w 1179211"/>
                  <a:gd name="connsiteY206" fmla="*/ 70559 h 84574"/>
                  <a:gd name="connsiteX207" fmla="*/ 785336 w 1179211"/>
                  <a:gd name="connsiteY207" fmla="*/ 77325 h 84574"/>
                  <a:gd name="connsiteX208" fmla="*/ 777845 w 1179211"/>
                  <a:gd name="connsiteY208" fmla="*/ 79742 h 84574"/>
                  <a:gd name="connsiteX209" fmla="*/ 773012 w 1179211"/>
                  <a:gd name="connsiteY209" fmla="*/ 79017 h 84574"/>
                  <a:gd name="connsiteX210" fmla="*/ 768904 w 1179211"/>
                  <a:gd name="connsiteY210" fmla="*/ 76842 h 84574"/>
                  <a:gd name="connsiteX211" fmla="*/ 765521 w 1179211"/>
                  <a:gd name="connsiteY211" fmla="*/ 74184 h 84574"/>
                  <a:gd name="connsiteX212" fmla="*/ 763105 w 1179211"/>
                  <a:gd name="connsiteY212" fmla="*/ 71768 h 84574"/>
                  <a:gd name="connsiteX213" fmla="*/ 758272 w 1179211"/>
                  <a:gd name="connsiteY213" fmla="*/ 79500 h 84574"/>
                  <a:gd name="connsiteX214" fmla="*/ 777362 w 1179211"/>
                  <a:gd name="connsiteY214" fmla="*/ 85783 h 84574"/>
                  <a:gd name="connsiteX215" fmla="*/ 785094 w 1179211"/>
                  <a:gd name="connsiteY215" fmla="*/ 84575 h 84574"/>
                  <a:gd name="connsiteX216" fmla="*/ 791377 w 1179211"/>
                  <a:gd name="connsiteY216" fmla="*/ 81192 h 84574"/>
                  <a:gd name="connsiteX217" fmla="*/ 795726 w 1179211"/>
                  <a:gd name="connsiteY217" fmla="*/ 75634 h 84574"/>
                  <a:gd name="connsiteX218" fmla="*/ 797418 w 1179211"/>
                  <a:gd name="connsiteY218" fmla="*/ 68143 h 84574"/>
                  <a:gd name="connsiteX219" fmla="*/ 796693 w 1179211"/>
                  <a:gd name="connsiteY219" fmla="*/ 61377 h 84574"/>
                  <a:gd name="connsiteX220" fmla="*/ 711393 w 1179211"/>
                  <a:gd name="connsiteY220" fmla="*/ 6041 h 84574"/>
                  <a:gd name="connsiteX221" fmla="*/ 707286 w 1179211"/>
                  <a:gd name="connsiteY221" fmla="*/ 4350 h 84574"/>
                  <a:gd name="connsiteX222" fmla="*/ 703178 w 1179211"/>
                  <a:gd name="connsiteY222" fmla="*/ 6041 h 84574"/>
                  <a:gd name="connsiteX223" fmla="*/ 701486 w 1179211"/>
                  <a:gd name="connsiteY223" fmla="*/ 9907 h 84574"/>
                  <a:gd name="connsiteX224" fmla="*/ 703178 w 1179211"/>
                  <a:gd name="connsiteY224" fmla="*/ 13774 h 84574"/>
                  <a:gd name="connsiteX225" fmla="*/ 707286 w 1179211"/>
                  <a:gd name="connsiteY225" fmla="*/ 15465 h 84574"/>
                  <a:gd name="connsiteX226" fmla="*/ 711393 w 1179211"/>
                  <a:gd name="connsiteY226" fmla="*/ 13774 h 84574"/>
                  <a:gd name="connsiteX227" fmla="*/ 713085 w 1179211"/>
                  <a:gd name="connsiteY227" fmla="*/ 9907 h 84574"/>
                  <a:gd name="connsiteX228" fmla="*/ 711393 w 1179211"/>
                  <a:gd name="connsiteY228" fmla="*/ 6041 h 84574"/>
                  <a:gd name="connsiteX229" fmla="*/ 734833 w 1179211"/>
                  <a:gd name="connsiteY229" fmla="*/ 6041 h 84574"/>
                  <a:gd name="connsiteX230" fmla="*/ 730725 w 1179211"/>
                  <a:gd name="connsiteY230" fmla="*/ 4350 h 84574"/>
                  <a:gd name="connsiteX231" fmla="*/ 726617 w 1179211"/>
                  <a:gd name="connsiteY231" fmla="*/ 6041 h 84574"/>
                  <a:gd name="connsiteX232" fmla="*/ 724925 w 1179211"/>
                  <a:gd name="connsiteY232" fmla="*/ 9907 h 84574"/>
                  <a:gd name="connsiteX233" fmla="*/ 726617 w 1179211"/>
                  <a:gd name="connsiteY233" fmla="*/ 13774 h 84574"/>
                  <a:gd name="connsiteX234" fmla="*/ 730725 w 1179211"/>
                  <a:gd name="connsiteY234" fmla="*/ 15465 h 84574"/>
                  <a:gd name="connsiteX235" fmla="*/ 734833 w 1179211"/>
                  <a:gd name="connsiteY235" fmla="*/ 13774 h 84574"/>
                  <a:gd name="connsiteX236" fmla="*/ 736524 w 1179211"/>
                  <a:gd name="connsiteY236" fmla="*/ 9907 h 84574"/>
                  <a:gd name="connsiteX237" fmla="*/ 734833 w 1179211"/>
                  <a:gd name="connsiteY237" fmla="*/ 6041 h 84574"/>
                  <a:gd name="connsiteX238" fmla="*/ 695445 w 1179211"/>
                  <a:gd name="connsiteY238" fmla="*/ 28997 h 84574"/>
                  <a:gd name="connsiteX239" fmla="*/ 695445 w 1179211"/>
                  <a:gd name="connsiteY239" fmla="*/ 63552 h 84574"/>
                  <a:gd name="connsiteX240" fmla="*/ 695928 w 1179211"/>
                  <a:gd name="connsiteY240" fmla="*/ 72009 h 84574"/>
                  <a:gd name="connsiteX241" fmla="*/ 698103 w 1179211"/>
                  <a:gd name="connsiteY241" fmla="*/ 79017 h 84574"/>
                  <a:gd name="connsiteX242" fmla="*/ 703903 w 1179211"/>
                  <a:gd name="connsiteY242" fmla="*/ 83850 h 84574"/>
                  <a:gd name="connsiteX243" fmla="*/ 714535 w 1179211"/>
                  <a:gd name="connsiteY243" fmla="*/ 85783 h 84574"/>
                  <a:gd name="connsiteX244" fmla="*/ 722026 w 1179211"/>
                  <a:gd name="connsiteY244" fmla="*/ 84575 h 84574"/>
                  <a:gd name="connsiteX245" fmla="*/ 727342 w 1179211"/>
                  <a:gd name="connsiteY245" fmla="*/ 81433 h 84574"/>
                  <a:gd name="connsiteX246" fmla="*/ 730725 w 1179211"/>
                  <a:gd name="connsiteY246" fmla="*/ 77809 h 84574"/>
                  <a:gd name="connsiteX247" fmla="*/ 732658 w 1179211"/>
                  <a:gd name="connsiteY247" fmla="*/ 75151 h 84574"/>
                  <a:gd name="connsiteX248" fmla="*/ 733866 w 1179211"/>
                  <a:gd name="connsiteY248" fmla="*/ 84575 h 84574"/>
                  <a:gd name="connsiteX249" fmla="*/ 743290 w 1179211"/>
                  <a:gd name="connsiteY249" fmla="*/ 83608 h 84574"/>
                  <a:gd name="connsiteX250" fmla="*/ 743049 w 1179211"/>
                  <a:gd name="connsiteY250" fmla="*/ 81433 h 84574"/>
                  <a:gd name="connsiteX251" fmla="*/ 742565 w 1179211"/>
                  <a:gd name="connsiteY251" fmla="*/ 77809 h 84574"/>
                  <a:gd name="connsiteX252" fmla="*/ 742324 w 1179211"/>
                  <a:gd name="connsiteY252" fmla="*/ 73701 h 84574"/>
                  <a:gd name="connsiteX253" fmla="*/ 742082 w 1179211"/>
                  <a:gd name="connsiteY253" fmla="*/ 69593 h 84574"/>
                  <a:gd name="connsiteX254" fmla="*/ 742082 w 1179211"/>
                  <a:gd name="connsiteY254" fmla="*/ 28755 h 84574"/>
                  <a:gd name="connsiteX255" fmla="*/ 732175 w 1179211"/>
                  <a:gd name="connsiteY255" fmla="*/ 28755 h 84574"/>
                  <a:gd name="connsiteX256" fmla="*/ 732175 w 1179211"/>
                  <a:gd name="connsiteY256" fmla="*/ 59686 h 84574"/>
                  <a:gd name="connsiteX257" fmla="*/ 730966 w 1179211"/>
                  <a:gd name="connsiteY257" fmla="*/ 66935 h 84574"/>
                  <a:gd name="connsiteX258" fmla="*/ 727583 w 1179211"/>
                  <a:gd name="connsiteY258" fmla="*/ 72734 h 84574"/>
                  <a:gd name="connsiteX259" fmla="*/ 722751 w 1179211"/>
                  <a:gd name="connsiteY259" fmla="*/ 76600 h 84574"/>
                  <a:gd name="connsiteX260" fmla="*/ 716468 w 1179211"/>
                  <a:gd name="connsiteY260" fmla="*/ 78050 h 84574"/>
                  <a:gd name="connsiteX261" fmla="*/ 710427 w 1179211"/>
                  <a:gd name="connsiteY261" fmla="*/ 77084 h 84574"/>
                  <a:gd name="connsiteX262" fmla="*/ 706802 w 1179211"/>
                  <a:gd name="connsiteY262" fmla="*/ 74184 h 84574"/>
                  <a:gd name="connsiteX263" fmla="*/ 705111 w 1179211"/>
                  <a:gd name="connsiteY263" fmla="*/ 69593 h 84574"/>
                  <a:gd name="connsiteX264" fmla="*/ 704628 w 1179211"/>
                  <a:gd name="connsiteY264" fmla="*/ 63310 h 84574"/>
                  <a:gd name="connsiteX265" fmla="*/ 704628 w 1179211"/>
                  <a:gd name="connsiteY265" fmla="*/ 28755 h 84574"/>
                  <a:gd name="connsiteX266" fmla="*/ 695445 w 1179211"/>
                  <a:gd name="connsiteY266" fmla="*/ 28755 h 84574"/>
                  <a:gd name="connsiteX267" fmla="*/ 664515 w 1179211"/>
                  <a:gd name="connsiteY267" fmla="*/ 60894 h 84574"/>
                  <a:gd name="connsiteX268" fmla="*/ 657991 w 1179211"/>
                  <a:gd name="connsiteY268" fmla="*/ 71284 h 84574"/>
                  <a:gd name="connsiteX269" fmla="*/ 648325 w 1179211"/>
                  <a:gd name="connsiteY269" fmla="*/ 76600 h 84574"/>
                  <a:gd name="connsiteX270" fmla="*/ 636726 w 1179211"/>
                  <a:gd name="connsiteY270" fmla="*/ 78050 h 84574"/>
                  <a:gd name="connsiteX271" fmla="*/ 631893 w 1179211"/>
                  <a:gd name="connsiteY271" fmla="*/ 77809 h 84574"/>
                  <a:gd name="connsiteX272" fmla="*/ 626577 w 1179211"/>
                  <a:gd name="connsiteY272" fmla="*/ 77325 h 84574"/>
                  <a:gd name="connsiteX273" fmla="*/ 626577 w 1179211"/>
                  <a:gd name="connsiteY273" fmla="*/ 10874 h 84574"/>
                  <a:gd name="connsiteX274" fmla="*/ 630927 w 1179211"/>
                  <a:gd name="connsiteY274" fmla="*/ 10632 h 84574"/>
                  <a:gd name="connsiteX275" fmla="*/ 635276 w 1179211"/>
                  <a:gd name="connsiteY275" fmla="*/ 10632 h 84574"/>
                  <a:gd name="connsiteX276" fmla="*/ 659440 w 1179211"/>
                  <a:gd name="connsiteY276" fmla="*/ 18848 h 84574"/>
                  <a:gd name="connsiteX277" fmla="*/ 666931 w 1179211"/>
                  <a:gd name="connsiteY277" fmla="*/ 44220 h 84574"/>
                  <a:gd name="connsiteX278" fmla="*/ 664515 w 1179211"/>
                  <a:gd name="connsiteY278" fmla="*/ 60894 h 84574"/>
                  <a:gd name="connsiteX279" fmla="*/ 675389 w 1179211"/>
                  <a:gd name="connsiteY279" fmla="*/ 25856 h 84574"/>
                  <a:gd name="connsiteX280" fmla="*/ 667173 w 1179211"/>
                  <a:gd name="connsiteY280" fmla="*/ 13774 h 84574"/>
                  <a:gd name="connsiteX281" fmla="*/ 654366 w 1179211"/>
                  <a:gd name="connsiteY281" fmla="*/ 6524 h 84574"/>
                  <a:gd name="connsiteX282" fmla="*/ 637451 w 1179211"/>
                  <a:gd name="connsiteY282" fmla="*/ 4108 h 84574"/>
                  <a:gd name="connsiteX283" fmla="*/ 631168 w 1179211"/>
                  <a:gd name="connsiteY283" fmla="*/ 4108 h 84574"/>
                  <a:gd name="connsiteX284" fmla="*/ 627060 w 1179211"/>
                  <a:gd name="connsiteY284" fmla="*/ 4350 h 84574"/>
                  <a:gd name="connsiteX285" fmla="*/ 622953 w 1179211"/>
                  <a:gd name="connsiteY285" fmla="*/ 4350 h 84574"/>
                  <a:gd name="connsiteX286" fmla="*/ 616670 w 1179211"/>
                  <a:gd name="connsiteY286" fmla="*/ 4591 h 84574"/>
                  <a:gd name="connsiteX287" fmla="*/ 616670 w 1179211"/>
                  <a:gd name="connsiteY287" fmla="*/ 84091 h 84574"/>
                  <a:gd name="connsiteX288" fmla="*/ 625611 w 1179211"/>
                  <a:gd name="connsiteY288" fmla="*/ 84333 h 84574"/>
                  <a:gd name="connsiteX289" fmla="*/ 637209 w 1179211"/>
                  <a:gd name="connsiteY289" fmla="*/ 84575 h 84574"/>
                  <a:gd name="connsiteX290" fmla="*/ 650741 w 1179211"/>
                  <a:gd name="connsiteY290" fmla="*/ 82883 h 84574"/>
                  <a:gd name="connsiteX291" fmla="*/ 664032 w 1179211"/>
                  <a:gd name="connsiteY291" fmla="*/ 76842 h 84574"/>
                  <a:gd name="connsiteX292" fmla="*/ 674181 w 1179211"/>
                  <a:gd name="connsiteY292" fmla="*/ 64518 h 84574"/>
                  <a:gd name="connsiteX293" fmla="*/ 678289 w 1179211"/>
                  <a:gd name="connsiteY293" fmla="*/ 43979 h 84574"/>
                  <a:gd name="connsiteX294" fmla="*/ 675389 w 1179211"/>
                  <a:gd name="connsiteY294" fmla="*/ 25856 h 84574"/>
                  <a:gd name="connsiteX295" fmla="*/ 562059 w 1179211"/>
                  <a:gd name="connsiteY295" fmla="*/ 77325 h 84574"/>
                  <a:gd name="connsiteX296" fmla="*/ 558918 w 1179211"/>
                  <a:gd name="connsiteY296" fmla="*/ 78534 h 84574"/>
                  <a:gd name="connsiteX297" fmla="*/ 555776 w 1179211"/>
                  <a:gd name="connsiteY297" fmla="*/ 79017 h 84574"/>
                  <a:gd name="connsiteX298" fmla="*/ 553360 w 1179211"/>
                  <a:gd name="connsiteY298" fmla="*/ 78534 h 84574"/>
                  <a:gd name="connsiteX299" fmla="*/ 551185 w 1179211"/>
                  <a:gd name="connsiteY299" fmla="*/ 77567 h 84574"/>
                  <a:gd name="connsiteX300" fmla="*/ 549010 w 1179211"/>
                  <a:gd name="connsiteY300" fmla="*/ 74184 h 84574"/>
                  <a:gd name="connsiteX301" fmla="*/ 548769 w 1179211"/>
                  <a:gd name="connsiteY301" fmla="*/ 67901 h 84574"/>
                  <a:gd name="connsiteX302" fmla="*/ 548769 w 1179211"/>
                  <a:gd name="connsiteY302" fmla="*/ 35280 h 84574"/>
                  <a:gd name="connsiteX303" fmla="*/ 561817 w 1179211"/>
                  <a:gd name="connsiteY303" fmla="*/ 35280 h 84574"/>
                  <a:gd name="connsiteX304" fmla="*/ 561817 w 1179211"/>
                  <a:gd name="connsiteY304" fmla="*/ 28997 h 84574"/>
                  <a:gd name="connsiteX305" fmla="*/ 548769 w 1179211"/>
                  <a:gd name="connsiteY305" fmla="*/ 28997 h 84574"/>
                  <a:gd name="connsiteX306" fmla="*/ 548769 w 1179211"/>
                  <a:gd name="connsiteY306" fmla="*/ 12807 h 84574"/>
                  <a:gd name="connsiteX307" fmla="*/ 539103 w 1179211"/>
                  <a:gd name="connsiteY307" fmla="*/ 14982 h 84574"/>
                  <a:gd name="connsiteX308" fmla="*/ 539103 w 1179211"/>
                  <a:gd name="connsiteY308" fmla="*/ 28997 h 84574"/>
                  <a:gd name="connsiteX309" fmla="*/ 529679 w 1179211"/>
                  <a:gd name="connsiteY309" fmla="*/ 28997 h 84574"/>
                  <a:gd name="connsiteX310" fmla="*/ 529679 w 1179211"/>
                  <a:gd name="connsiteY310" fmla="*/ 35280 h 84574"/>
                  <a:gd name="connsiteX311" fmla="*/ 539103 w 1179211"/>
                  <a:gd name="connsiteY311" fmla="*/ 35280 h 84574"/>
                  <a:gd name="connsiteX312" fmla="*/ 539103 w 1179211"/>
                  <a:gd name="connsiteY312" fmla="*/ 68868 h 84574"/>
                  <a:gd name="connsiteX313" fmla="*/ 539345 w 1179211"/>
                  <a:gd name="connsiteY313" fmla="*/ 76117 h 84574"/>
                  <a:gd name="connsiteX314" fmla="*/ 541278 w 1179211"/>
                  <a:gd name="connsiteY314" fmla="*/ 81433 h 84574"/>
                  <a:gd name="connsiteX315" fmla="*/ 545869 w 1179211"/>
                  <a:gd name="connsiteY315" fmla="*/ 84816 h 84574"/>
                  <a:gd name="connsiteX316" fmla="*/ 551910 w 1179211"/>
                  <a:gd name="connsiteY316" fmla="*/ 85783 h 84574"/>
                  <a:gd name="connsiteX317" fmla="*/ 558434 w 1179211"/>
                  <a:gd name="connsiteY317" fmla="*/ 84816 h 84574"/>
                  <a:gd name="connsiteX318" fmla="*/ 563992 w 1179211"/>
                  <a:gd name="connsiteY318" fmla="*/ 82158 h 84574"/>
                  <a:gd name="connsiteX319" fmla="*/ 562059 w 1179211"/>
                  <a:gd name="connsiteY319" fmla="*/ 77325 h 84574"/>
                  <a:gd name="connsiteX320" fmla="*/ 487392 w 1179211"/>
                  <a:gd name="connsiteY320" fmla="*/ 6041 h 84574"/>
                  <a:gd name="connsiteX321" fmla="*/ 483284 w 1179211"/>
                  <a:gd name="connsiteY321" fmla="*/ 4350 h 84574"/>
                  <a:gd name="connsiteX322" fmla="*/ 479176 w 1179211"/>
                  <a:gd name="connsiteY322" fmla="*/ 6041 h 84574"/>
                  <a:gd name="connsiteX323" fmla="*/ 477484 w 1179211"/>
                  <a:gd name="connsiteY323" fmla="*/ 9907 h 84574"/>
                  <a:gd name="connsiteX324" fmla="*/ 479176 w 1179211"/>
                  <a:gd name="connsiteY324" fmla="*/ 13774 h 84574"/>
                  <a:gd name="connsiteX325" fmla="*/ 483284 w 1179211"/>
                  <a:gd name="connsiteY325" fmla="*/ 15465 h 84574"/>
                  <a:gd name="connsiteX326" fmla="*/ 487392 w 1179211"/>
                  <a:gd name="connsiteY326" fmla="*/ 13774 h 84574"/>
                  <a:gd name="connsiteX327" fmla="*/ 489083 w 1179211"/>
                  <a:gd name="connsiteY327" fmla="*/ 9907 h 84574"/>
                  <a:gd name="connsiteX328" fmla="*/ 487392 w 1179211"/>
                  <a:gd name="connsiteY328" fmla="*/ 6041 h 84574"/>
                  <a:gd name="connsiteX329" fmla="*/ 510589 w 1179211"/>
                  <a:gd name="connsiteY329" fmla="*/ 6041 h 84574"/>
                  <a:gd name="connsiteX330" fmla="*/ 506481 w 1179211"/>
                  <a:gd name="connsiteY330" fmla="*/ 4350 h 84574"/>
                  <a:gd name="connsiteX331" fmla="*/ 502373 w 1179211"/>
                  <a:gd name="connsiteY331" fmla="*/ 6041 h 84574"/>
                  <a:gd name="connsiteX332" fmla="*/ 500682 w 1179211"/>
                  <a:gd name="connsiteY332" fmla="*/ 9907 h 84574"/>
                  <a:gd name="connsiteX333" fmla="*/ 502373 w 1179211"/>
                  <a:gd name="connsiteY333" fmla="*/ 13774 h 84574"/>
                  <a:gd name="connsiteX334" fmla="*/ 506481 w 1179211"/>
                  <a:gd name="connsiteY334" fmla="*/ 15465 h 84574"/>
                  <a:gd name="connsiteX335" fmla="*/ 510589 w 1179211"/>
                  <a:gd name="connsiteY335" fmla="*/ 13774 h 84574"/>
                  <a:gd name="connsiteX336" fmla="*/ 512281 w 1179211"/>
                  <a:gd name="connsiteY336" fmla="*/ 9907 h 84574"/>
                  <a:gd name="connsiteX337" fmla="*/ 510589 w 1179211"/>
                  <a:gd name="connsiteY337" fmla="*/ 6041 h 84574"/>
                  <a:gd name="connsiteX338" fmla="*/ 504548 w 1179211"/>
                  <a:gd name="connsiteY338" fmla="*/ 62827 h 84574"/>
                  <a:gd name="connsiteX339" fmla="*/ 504306 w 1179211"/>
                  <a:gd name="connsiteY339" fmla="*/ 67660 h 84574"/>
                  <a:gd name="connsiteX340" fmla="*/ 502373 w 1179211"/>
                  <a:gd name="connsiteY340" fmla="*/ 72976 h 84574"/>
                  <a:gd name="connsiteX341" fmla="*/ 498990 w 1179211"/>
                  <a:gd name="connsiteY341" fmla="*/ 76600 h 84574"/>
                  <a:gd name="connsiteX342" fmla="*/ 495124 w 1179211"/>
                  <a:gd name="connsiteY342" fmla="*/ 78534 h 84574"/>
                  <a:gd name="connsiteX343" fmla="*/ 491741 w 1179211"/>
                  <a:gd name="connsiteY343" fmla="*/ 79017 h 84574"/>
                  <a:gd name="connsiteX344" fmla="*/ 488116 w 1179211"/>
                  <a:gd name="connsiteY344" fmla="*/ 78534 h 84574"/>
                  <a:gd name="connsiteX345" fmla="*/ 484975 w 1179211"/>
                  <a:gd name="connsiteY345" fmla="*/ 76842 h 84574"/>
                  <a:gd name="connsiteX346" fmla="*/ 482800 w 1179211"/>
                  <a:gd name="connsiteY346" fmla="*/ 73942 h 84574"/>
                  <a:gd name="connsiteX347" fmla="*/ 482075 w 1179211"/>
                  <a:gd name="connsiteY347" fmla="*/ 69351 h 84574"/>
                  <a:gd name="connsiteX348" fmla="*/ 483284 w 1179211"/>
                  <a:gd name="connsiteY348" fmla="*/ 64760 h 84574"/>
                  <a:gd name="connsiteX349" fmla="*/ 486183 w 1179211"/>
                  <a:gd name="connsiteY349" fmla="*/ 61619 h 84574"/>
                  <a:gd name="connsiteX350" fmla="*/ 489566 w 1179211"/>
                  <a:gd name="connsiteY350" fmla="*/ 59686 h 84574"/>
                  <a:gd name="connsiteX351" fmla="*/ 492708 w 1179211"/>
                  <a:gd name="connsiteY351" fmla="*/ 58719 h 84574"/>
                  <a:gd name="connsiteX352" fmla="*/ 496091 w 1179211"/>
                  <a:gd name="connsiteY352" fmla="*/ 58236 h 84574"/>
                  <a:gd name="connsiteX353" fmla="*/ 499715 w 1179211"/>
                  <a:gd name="connsiteY353" fmla="*/ 57994 h 84574"/>
                  <a:gd name="connsiteX354" fmla="*/ 502857 w 1179211"/>
                  <a:gd name="connsiteY354" fmla="*/ 57752 h 84574"/>
                  <a:gd name="connsiteX355" fmla="*/ 505031 w 1179211"/>
                  <a:gd name="connsiteY355" fmla="*/ 57752 h 84574"/>
                  <a:gd name="connsiteX356" fmla="*/ 504548 w 1179211"/>
                  <a:gd name="connsiteY356" fmla="*/ 62827 h 84574"/>
                  <a:gd name="connsiteX357" fmla="*/ 522188 w 1179211"/>
                  <a:gd name="connsiteY357" fmla="*/ 78292 h 84574"/>
                  <a:gd name="connsiteX358" fmla="*/ 517838 w 1179211"/>
                  <a:gd name="connsiteY358" fmla="*/ 79017 h 84574"/>
                  <a:gd name="connsiteX359" fmla="*/ 514939 w 1179211"/>
                  <a:gd name="connsiteY359" fmla="*/ 77809 h 84574"/>
                  <a:gd name="connsiteX360" fmla="*/ 513972 w 1179211"/>
                  <a:gd name="connsiteY360" fmla="*/ 72734 h 84574"/>
                  <a:gd name="connsiteX361" fmla="*/ 513972 w 1179211"/>
                  <a:gd name="connsiteY361" fmla="*/ 43496 h 84574"/>
                  <a:gd name="connsiteX362" fmla="*/ 513972 w 1179211"/>
                  <a:gd name="connsiteY362" fmla="*/ 40354 h 84574"/>
                  <a:gd name="connsiteX363" fmla="*/ 513489 w 1179211"/>
                  <a:gd name="connsiteY363" fmla="*/ 36971 h 84574"/>
                  <a:gd name="connsiteX364" fmla="*/ 512281 w 1179211"/>
                  <a:gd name="connsiteY364" fmla="*/ 33830 h 84574"/>
                  <a:gd name="connsiteX365" fmla="*/ 509864 w 1179211"/>
                  <a:gd name="connsiteY365" fmla="*/ 31172 h 84574"/>
                  <a:gd name="connsiteX366" fmla="*/ 502615 w 1179211"/>
                  <a:gd name="connsiteY366" fmla="*/ 27789 h 84574"/>
                  <a:gd name="connsiteX367" fmla="*/ 494882 w 1179211"/>
                  <a:gd name="connsiteY367" fmla="*/ 27064 h 84574"/>
                  <a:gd name="connsiteX368" fmla="*/ 488116 w 1179211"/>
                  <a:gd name="connsiteY368" fmla="*/ 27789 h 84574"/>
                  <a:gd name="connsiteX369" fmla="*/ 482075 w 1179211"/>
                  <a:gd name="connsiteY369" fmla="*/ 29964 h 84574"/>
                  <a:gd name="connsiteX370" fmla="*/ 477243 w 1179211"/>
                  <a:gd name="connsiteY370" fmla="*/ 33830 h 84574"/>
                  <a:gd name="connsiteX371" fmla="*/ 474584 w 1179211"/>
                  <a:gd name="connsiteY371" fmla="*/ 40113 h 84574"/>
                  <a:gd name="connsiteX372" fmla="*/ 482317 w 1179211"/>
                  <a:gd name="connsiteY372" fmla="*/ 42529 h 84574"/>
                  <a:gd name="connsiteX373" fmla="*/ 483284 w 1179211"/>
                  <a:gd name="connsiteY373" fmla="*/ 38904 h 84574"/>
                  <a:gd name="connsiteX374" fmla="*/ 485217 w 1179211"/>
                  <a:gd name="connsiteY374" fmla="*/ 36005 h 84574"/>
                  <a:gd name="connsiteX375" fmla="*/ 488600 w 1179211"/>
                  <a:gd name="connsiteY375" fmla="*/ 33830 h 84574"/>
                  <a:gd name="connsiteX376" fmla="*/ 493916 w 1179211"/>
                  <a:gd name="connsiteY376" fmla="*/ 33105 h 84574"/>
                  <a:gd name="connsiteX377" fmla="*/ 497299 w 1179211"/>
                  <a:gd name="connsiteY377" fmla="*/ 33347 h 84574"/>
                  <a:gd name="connsiteX378" fmla="*/ 500440 w 1179211"/>
                  <a:gd name="connsiteY378" fmla="*/ 34313 h 84574"/>
                  <a:gd name="connsiteX379" fmla="*/ 503582 w 1179211"/>
                  <a:gd name="connsiteY379" fmla="*/ 37213 h 84574"/>
                  <a:gd name="connsiteX380" fmla="*/ 504548 w 1179211"/>
                  <a:gd name="connsiteY380" fmla="*/ 42287 h 84574"/>
                  <a:gd name="connsiteX381" fmla="*/ 504548 w 1179211"/>
                  <a:gd name="connsiteY381" fmla="*/ 51711 h 84574"/>
                  <a:gd name="connsiteX382" fmla="*/ 497057 w 1179211"/>
                  <a:gd name="connsiteY382" fmla="*/ 51953 h 84574"/>
                  <a:gd name="connsiteX383" fmla="*/ 491016 w 1179211"/>
                  <a:gd name="connsiteY383" fmla="*/ 52436 h 84574"/>
                  <a:gd name="connsiteX384" fmla="*/ 483525 w 1179211"/>
                  <a:gd name="connsiteY384" fmla="*/ 54369 h 84574"/>
                  <a:gd name="connsiteX385" fmla="*/ 477484 w 1179211"/>
                  <a:gd name="connsiteY385" fmla="*/ 57994 h 84574"/>
                  <a:gd name="connsiteX386" fmla="*/ 473618 w 1179211"/>
                  <a:gd name="connsiteY386" fmla="*/ 63310 h 84574"/>
                  <a:gd name="connsiteX387" fmla="*/ 472168 w 1179211"/>
                  <a:gd name="connsiteY387" fmla="*/ 70076 h 84574"/>
                  <a:gd name="connsiteX388" fmla="*/ 473618 w 1179211"/>
                  <a:gd name="connsiteY388" fmla="*/ 76842 h 84574"/>
                  <a:gd name="connsiteX389" fmla="*/ 477243 w 1179211"/>
                  <a:gd name="connsiteY389" fmla="*/ 81675 h 84574"/>
                  <a:gd name="connsiteX390" fmla="*/ 482317 w 1179211"/>
                  <a:gd name="connsiteY390" fmla="*/ 84575 h 84574"/>
                  <a:gd name="connsiteX391" fmla="*/ 488116 w 1179211"/>
                  <a:gd name="connsiteY391" fmla="*/ 85541 h 84574"/>
                  <a:gd name="connsiteX392" fmla="*/ 499232 w 1179211"/>
                  <a:gd name="connsiteY392" fmla="*/ 82641 h 84574"/>
                  <a:gd name="connsiteX393" fmla="*/ 505031 w 1179211"/>
                  <a:gd name="connsiteY393" fmla="*/ 75634 h 84574"/>
                  <a:gd name="connsiteX394" fmla="*/ 507689 w 1179211"/>
                  <a:gd name="connsiteY394" fmla="*/ 82158 h 84574"/>
                  <a:gd name="connsiteX395" fmla="*/ 514214 w 1179211"/>
                  <a:gd name="connsiteY395" fmla="*/ 84816 h 84574"/>
                  <a:gd name="connsiteX396" fmla="*/ 519047 w 1179211"/>
                  <a:gd name="connsiteY396" fmla="*/ 84333 h 84574"/>
                  <a:gd name="connsiteX397" fmla="*/ 522430 w 1179211"/>
                  <a:gd name="connsiteY397" fmla="*/ 83608 h 84574"/>
                  <a:gd name="connsiteX398" fmla="*/ 522430 w 1179211"/>
                  <a:gd name="connsiteY398" fmla="*/ 78292 h 84574"/>
                  <a:gd name="connsiteX399" fmla="*/ 458636 w 1179211"/>
                  <a:gd name="connsiteY399" fmla="*/ 77325 h 84574"/>
                  <a:gd name="connsiteX400" fmla="*/ 455495 w 1179211"/>
                  <a:gd name="connsiteY400" fmla="*/ 78534 h 84574"/>
                  <a:gd name="connsiteX401" fmla="*/ 452353 w 1179211"/>
                  <a:gd name="connsiteY401" fmla="*/ 79017 h 84574"/>
                  <a:gd name="connsiteX402" fmla="*/ 449937 w 1179211"/>
                  <a:gd name="connsiteY402" fmla="*/ 78534 h 84574"/>
                  <a:gd name="connsiteX403" fmla="*/ 447762 w 1179211"/>
                  <a:gd name="connsiteY403" fmla="*/ 77567 h 84574"/>
                  <a:gd name="connsiteX404" fmla="*/ 445587 w 1179211"/>
                  <a:gd name="connsiteY404" fmla="*/ 74184 h 84574"/>
                  <a:gd name="connsiteX405" fmla="*/ 445346 w 1179211"/>
                  <a:gd name="connsiteY405" fmla="*/ 67901 h 84574"/>
                  <a:gd name="connsiteX406" fmla="*/ 445346 w 1179211"/>
                  <a:gd name="connsiteY406" fmla="*/ 35280 h 84574"/>
                  <a:gd name="connsiteX407" fmla="*/ 458394 w 1179211"/>
                  <a:gd name="connsiteY407" fmla="*/ 35280 h 84574"/>
                  <a:gd name="connsiteX408" fmla="*/ 458394 w 1179211"/>
                  <a:gd name="connsiteY408" fmla="*/ 28997 h 84574"/>
                  <a:gd name="connsiteX409" fmla="*/ 445346 w 1179211"/>
                  <a:gd name="connsiteY409" fmla="*/ 28997 h 84574"/>
                  <a:gd name="connsiteX410" fmla="*/ 445346 w 1179211"/>
                  <a:gd name="connsiteY410" fmla="*/ 12807 h 84574"/>
                  <a:gd name="connsiteX411" fmla="*/ 435680 w 1179211"/>
                  <a:gd name="connsiteY411" fmla="*/ 14982 h 84574"/>
                  <a:gd name="connsiteX412" fmla="*/ 435680 w 1179211"/>
                  <a:gd name="connsiteY412" fmla="*/ 28997 h 84574"/>
                  <a:gd name="connsiteX413" fmla="*/ 426256 w 1179211"/>
                  <a:gd name="connsiteY413" fmla="*/ 28997 h 84574"/>
                  <a:gd name="connsiteX414" fmla="*/ 426256 w 1179211"/>
                  <a:gd name="connsiteY414" fmla="*/ 35280 h 84574"/>
                  <a:gd name="connsiteX415" fmla="*/ 435680 w 1179211"/>
                  <a:gd name="connsiteY415" fmla="*/ 35280 h 84574"/>
                  <a:gd name="connsiteX416" fmla="*/ 435680 w 1179211"/>
                  <a:gd name="connsiteY416" fmla="*/ 68868 h 84574"/>
                  <a:gd name="connsiteX417" fmla="*/ 435922 w 1179211"/>
                  <a:gd name="connsiteY417" fmla="*/ 76117 h 84574"/>
                  <a:gd name="connsiteX418" fmla="*/ 437855 w 1179211"/>
                  <a:gd name="connsiteY418" fmla="*/ 81433 h 84574"/>
                  <a:gd name="connsiteX419" fmla="*/ 442446 w 1179211"/>
                  <a:gd name="connsiteY419" fmla="*/ 84816 h 84574"/>
                  <a:gd name="connsiteX420" fmla="*/ 448487 w 1179211"/>
                  <a:gd name="connsiteY420" fmla="*/ 85783 h 84574"/>
                  <a:gd name="connsiteX421" fmla="*/ 455012 w 1179211"/>
                  <a:gd name="connsiteY421" fmla="*/ 84816 h 84574"/>
                  <a:gd name="connsiteX422" fmla="*/ 460569 w 1179211"/>
                  <a:gd name="connsiteY422" fmla="*/ 82158 h 84574"/>
                  <a:gd name="connsiteX423" fmla="*/ 458636 w 1179211"/>
                  <a:gd name="connsiteY423" fmla="*/ 77325 h 84574"/>
                  <a:gd name="connsiteX424" fmla="*/ 409825 w 1179211"/>
                  <a:gd name="connsiteY424" fmla="*/ 28997 h 84574"/>
                  <a:gd name="connsiteX425" fmla="*/ 399676 w 1179211"/>
                  <a:gd name="connsiteY425" fmla="*/ 28997 h 84574"/>
                  <a:gd name="connsiteX426" fmla="*/ 399676 w 1179211"/>
                  <a:gd name="connsiteY426" fmla="*/ 84091 h 84574"/>
                  <a:gd name="connsiteX427" fmla="*/ 409825 w 1179211"/>
                  <a:gd name="connsiteY427" fmla="*/ 84091 h 84574"/>
                  <a:gd name="connsiteX428" fmla="*/ 409825 w 1179211"/>
                  <a:gd name="connsiteY428" fmla="*/ 28997 h 84574"/>
                  <a:gd name="connsiteX429" fmla="*/ 409341 w 1179211"/>
                  <a:gd name="connsiteY429" fmla="*/ 2416 h 84574"/>
                  <a:gd name="connsiteX430" fmla="*/ 404992 w 1179211"/>
                  <a:gd name="connsiteY430" fmla="*/ 483 h 84574"/>
                  <a:gd name="connsiteX431" fmla="*/ 400400 w 1179211"/>
                  <a:gd name="connsiteY431" fmla="*/ 2416 h 84574"/>
                  <a:gd name="connsiteX432" fmla="*/ 398467 w 1179211"/>
                  <a:gd name="connsiteY432" fmla="*/ 6766 h 84574"/>
                  <a:gd name="connsiteX433" fmla="*/ 400400 w 1179211"/>
                  <a:gd name="connsiteY433" fmla="*/ 11116 h 84574"/>
                  <a:gd name="connsiteX434" fmla="*/ 404992 w 1179211"/>
                  <a:gd name="connsiteY434" fmla="*/ 13049 h 84574"/>
                  <a:gd name="connsiteX435" fmla="*/ 409341 w 1179211"/>
                  <a:gd name="connsiteY435" fmla="*/ 11116 h 84574"/>
                  <a:gd name="connsiteX436" fmla="*/ 411274 w 1179211"/>
                  <a:gd name="connsiteY436" fmla="*/ 6766 h 84574"/>
                  <a:gd name="connsiteX437" fmla="*/ 409341 w 1179211"/>
                  <a:gd name="connsiteY437" fmla="*/ 2416 h 84574"/>
                  <a:gd name="connsiteX438" fmla="*/ 379619 w 1179211"/>
                  <a:gd name="connsiteY438" fmla="*/ 61377 h 84574"/>
                  <a:gd name="connsiteX439" fmla="*/ 375511 w 1179211"/>
                  <a:gd name="connsiteY439" fmla="*/ 56544 h 84574"/>
                  <a:gd name="connsiteX440" fmla="*/ 370195 w 1179211"/>
                  <a:gd name="connsiteY440" fmla="*/ 53403 h 84574"/>
                  <a:gd name="connsiteX441" fmla="*/ 364396 w 1179211"/>
                  <a:gd name="connsiteY441" fmla="*/ 51470 h 84574"/>
                  <a:gd name="connsiteX442" fmla="*/ 355938 w 1179211"/>
                  <a:gd name="connsiteY442" fmla="*/ 47603 h 84574"/>
                  <a:gd name="connsiteX443" fmla="*/ 352797 w 1179211"/>
                  <a:gd name="connsiteY443" fmla="*/ 40837 h 84574"/>
                  <a:gd name="connsiteX444" fmla="*/ 355697 w 1179211"/>
                  <a:gd name="connsiteY444" fmla="*/ 35280 h 84574"/>
                  <a:gd name="connsiteX445" fmla="*/ 362946 w 1179211"/>
                  <a:gd name="connsiteY445" fmla="*/ 33105 h 84574"/>
                  <a:gd name="connsiteX446" fmla="*/ 370195 w 1179211"/>
                  <a:gd name="connsiteY446" fmla="*/ 34796 h 84574"/>
                  <a:gd name="connsiteX447" fmla="*/ 374786 w 1179211"/>
                  <a:gd name="connsiteY447" fmla="*/ 38421 h 84574"/>
                  <a:gd name="connsiteX448" fmla="*/ 379619 w 1179211"/>
                  <a:gd name="connsiteY448" fmla="*/ 32380 h 84574"/>
                  <a:gd name="connsiteX449" fmla="*/ 373820 w 1179211"/>
                  <a:gd name="connsiteY449" fmla="*/ 28997 h 84574"/>
                  <a:gd name="connsiteX450" fmla="*/ 363429 w 1179211"/>
                  <a:gd name="connsiteY450" fmla="*/ 27306 h 84574"/>
                  <a:gd name="connsiteX451" fmla="*/ 355938 w 1179211"/>
                  <a:gd name="connsiteY451" fmla="*/ 28272 h 84574"/>
                  <a:gd name="connsiteX452" fmla="*/ 349656 w 1179211"/>
                  <a:gd name="connsiteY452" fmla="*/ 31172 h 84574"/>
                  <a:gd name="connsiteX453" fmla="*/ 345306 w 1179211"/>
                  <a:gd name="connsiteY453" fmla="*/ 36005 h 84574"/>
                  <a:gd name="connsiteX454" fmla="*/ 343615 w 1179211"/>
                  <a:gd name="connsiteY454" fmla="*/ 42771 h 84574"/>
                  <a:gd name="connsiteX455" fmla="*/ 345065 w 1179211"/>
                  <a:gd name="connsiteY455" fmla="*/ 50020 h 84574"/>
                  <a:gd name="connsiteX456" fmla="*/ 348931 w 1179211"/>
                  <a:gd name="connsiteY456" fmla="*/ 54853 h 84574"/>
                  <a:gd name="connsiteX457" fmla="*/ 354005 w 1179211"/>
                  <a:gd name="connsiteY457" fmla="*/ 57752 h 84574"/>
                  <a:gd name="connsiteX458" fmla="*/ 359321 w 1179211"/>
                  <a:gd name="connsiteY458" fmla="*/ 59686 h 84574"/>
                  <a:gd name="connsiteX459" fmla="*/ 367779 w 1179211"/>
                  <a:gd name="connsiteY459" fmla="*/ 63310 h 84574"/>
                  <a:gd name="connsiteX460" fmla="*/ 370920 w 1179211"/>
                  <a:gd name="connsiteY460" fmla="*/ 70559 h 84574"/>
                  <a:gd name="connsiteX461" fmla="*/ 368262 w 1179211"/>
                  <a:gd name="connsiteY461" fmla="*/ 77325 h 84574"/>
                  <a:gd name="connsiteX462" fmla="*/ 360771 w 1179211"/>
                  <a:gd name="connsiteY462" fmla="*/ 79742 h 84574"/>
                  <a:gd name="connsiteX463" fmla="*/ 355938 w 1179211"/>
                  <a:gd name="connsiteY463" fmla="*/ 79017 h 84574"/>
                  <a:gd name="connsiteX464" fmla="*/ 351830 w 1179211"/>
                  <a:gd name="connsiteY464" fmla="*/ 76842 h 84574"/>
                  <a:gd name="connsiteX465" fmla="*/ 348447 w 1179211"/>
                  <a:gd name="connsiteY465" fmla="*/ 74184 h 84574"/>
                  <a:gd name="connsiteX466" fmla="*/ 346031 w 1179211"/>
                  <a:gd name="connsiteY466" fmla="*/ 71768 h 84574"/>
                  <a:gd name="connsiteX467" fmla="*/ 341198 w 1179211"/>
                  <a:gd name="connsiteY467" fmla="*/ 79500 h 84574"/>
                  <a:gd name="connsiteX468" fmla="*/ 360288 w 1179211"/>
                  <a:gd name="connsiteY468" fmla="*/ 85783 h 84574"/>
                  <a:gd name="connsiteX469" fmla="*/ 368020 w 1179211"/>
                  <a:gd name="connsiteY469" fmla="*/ 84575 h 84574"/>
                  <a:gd name="connsiteX470" fmla="*/ 374303 w 1179211"/>
                  <a:gd name="connsiteY470" fmla="*/ 81192 h 84574"/>
                  <a:gd name="connsiteX471" fmla="*/ 378411 w 1179211"/>
                  <a:gd name="connsiteY471" fmla="*/ 75634 h 84574"/>
                  <a:gd name="connsiteX472" fmla="*/ 380103 w 1179211"/>
                  <a:gd name="connsiteY472" fmla="*/ 68143 h 84574"/>
                  <a:gd name="connsiteX473" fmla="*/ 379619 w 1179211"/>
                  <a:gd name="connsiteY473" fmla="*/ 61377 h 84574"/>
                  <a:gd name="connsiteX474" fmla="*/ 298428 w 1179211"/>
                  <a:gd name="connsiteY474" fmla="*/ 84091 h 84574"/>
                  <a:gd name="connsiteX475" fmla="*/ 307852 w 1179211"/>
                  <a:gd name="connsiteY475" fmla="*/ 84091 h 84574"/>
                  <a:gd name="connsiteX476" fmla="*/ 307852 w 1179211"/>
                  <a:gd name="connsiteY476" fmla="*/ 57511 h 84574"/>
                  <a:gd name="connsiteX477" fmla="*/ 308093 w 1179211"/>
                  <a:gd name="connsiteY477" fmla="*/ 51953 h 84574"/>
                  <a:gd name="connsiteX478" fmla="*/ 308818 w 1179211"/>
                  <a:gd name="connsiteY478" fmla="*/ 46637 h 84574"/>
                  <a:gd name="connsiteX479" fmla="*/ 312926 w 1179211"/>
                  <a:gd name="connsiteY479" fmla="*/ 37938 h 84574"/>
                  <a:gd name="connsiteX480" fmla="*/ 318967 w 1179211"/>
                  <a:gd name="connsiteY480" fmla="*/ 34555 h 84574"/>
                  <a:gd name="connsiteX481" fmla="*/ 325008 w 1179211"/>
                  <a:gd name="connsiteY481" fmla="*/ 40596 h 84574"/>
                  <a:gd name="connsiteX482" fmla="*/ 333224 w 1179211"/>
                  <a:gd name="connsiteY482" fmla="*/ 37696 h 84574"/>
                  <a:gd name="connsiteX483" fmla="*/ 332016 w 1179211"/>
                  <a:gd name="connsiteY483" fmla="*/ 32863 h 84574"/>
                  <a:gd name="connsiteX484" fmla="*/ 329599 w 1179211"/>
                  <a:gd name="connsiteY484" fmla="*/ 29722 h 84574"/>
                  <a:gd name="connsiteX485" fmla="*/ 326216 w 1179211"/>
                  <a:gd name="connsiteY485" fmla="*/ 28030 h 84574"/>
                  <a:gd name="connsiteX486" fmla="*/ 322833 w 1179211"/>
                  <a:gd name="connsiteY486" fmla="*/ 27547 h 84574"/>
                  <a:gd name="connsiteX487" fmla="*/ 314134 w 1179211"/>
                  <a:gd name="connsiteY487" fmla="*/ 30205 h 84574"/>
                  <a:gd name="connsiteX488" fmla="*/ 307852 w 1179211"/>
                  <a:gd name="connsiteY488" fmla="*/ 37696 h 84574"/>
                  <a:gd name="connsiteX489" fmla="*/ 306643 w 1179211"/>
                  <a:gd name="connsiteY489" fmla="*/ 28272 h 84574"/>
                  <a:gd name="connsiteX490" fmla="*/ 297219 w 1179211"/>
                  <a:gd name="connsiteY490" fmla="*/ 29239 h 84574"/>
                  <a:gd name="connsiteX491" fmla="*/ 297461 w 1179211"/>
                  <a:gd name="connsiteY491" fmla="*/ 31413 h 84574"/>
                  <a:gd name="connsiteX492" fmla="*/ 297944 w 1179211"/>
                  <a:gd name="connsiteY492" fmla="*/ 35038 h 84574"/>
                  <a:gd name="connsiteX493" fmla="*/ 298186 w 1179211"/>
                  <a:gd name="connsiteY493" fmla="*/ 39146 h 84574"/>
                  <a:gd name="connsiteX494" fmla="*/ 298428 w 1179211"/>
                  <a:gd name="connsiteY494" fmla="*/ 43254 h 84574"/>
                  <a:gd name="connsiteX495" fmla="*/ 298428 w 1179211"/>
                  <a:gd name="connsiteY495" fmla="*/ 84091 h 84574"/>
                  <a:gd name="connsiteX496" fmla="*/ 267981 w 1179211"/>
                  <a:gd name="connsiteY496" fmla="*/ 38179 h 84574"/>
                  <a:gd name="connsiteX497" fmla="*/ 271122 w 1179211"/>
                  <a:gd name="connsiteY497" fmla="*/ 50262 h 84574"/>
                  <a:gd name="connsiteX498" fmla="*/ 271122 w 1179211"/>
                  <a:gd name="connsiteY498" fmla="*/ 52195 h 84574"/>
                  <a:gd name="connsiteX499" fmla="*/ 243817 w 1179211"/>
                  <a:gd name="connsiteY499" fmla="*/ 52195 h 84574"/>
                  <a:gd name="connsiteX500" fmla="*/ 245508 w 1179211"/>
                  <a:gd name="connsiteY500" fmla="*/ 45187 h 84574"/>
                  <a:gd name="connsiteX501" fmla="*/ 248649 w 1179211"/>
                  <a:gd name="connsiteY501" fmla="*/ 39388 h 84574"/>
                  <a:gd name="connsiteX502" fmla="*/ 253241 w 1179211"/>
                  <a:gd name="connsiteY502" fmla="*/ 35280 h 84574"/>
                  <a:gd name="connsiteX503" fmla="*/ 259282 w 1179211"/>
                  <a:gd name="connsiteY503" fmla="*/ 33830 h 84574"/>
                  <a:gd name="connsiteX504" fmla="*/ 267981 w 1179211"/>
                  <a:gd name="connsiteY504" fmla="*/ 38179 h 84574"/>
                  <a:gd name="connsiteX505" fmla="*/ 281029 w 1179211"/>
                  <a:gd name="connsiteY505" fmla="*/ 58236 h 84574"/>
                  <a:gd name="connsiteX506" fmla="*/ 281029 w 1179211"/>
                  <a:gd name="connsiteY506" fmla="*/ 52678 h 84574"/>
                  <a:gd name="connsiteX507" fmla="*/ 280063 w 1179211"/>
                  <a:gd name="connsiteY507" fmla="*/ 43496 h 84574"/>
                  <a:gd name="connsiteX508" fmla="*/ 276438 w 1179211"/>
                  <a:gd name="connsiteY508" fmla="*/ 35280 h 84574"/>
                  <a:gd name="connsiteX509" fmla="*/ 269672 w 1179211"/>
                  <a:gd name="connsiteY509" fmla="*/ 29480 h 84574"/>
                  <a:gd name="connsiteX510" fmla="*/ 259040 w 1179211"/>
                  <a:gd name="connsiteY510" fmla="*/ 27306 h 84574"/>
                  <a:gd name="connsiteX511" fmla="*/ 249133 w 1179211"/>
                  <a:gd name="connsiteY511" fmla="*/ 29480 h 84574"/>
                  <a:gd name="connsiteX512" fmla="*/ 241159 w 1179211"/>
                  <a:gd name="connsiteY512" fmla="*/ 35521 h 84574"/>
                  <a:gd name="connsiteX513" fmla="*/ 235842 w 1179211"/>
                  <a:gd name="connsiteY513" fmla="*/ 44704 h 84574"/>
                  <a:gd name="connsiteX514" fmla="*/ 233909 w 1179211"/>
                  <a:gd name="connsiteY514" fmla="*/ 56544 h 84574"/>
                  <a:gd name="connsiteX515" fmla="*/ 240675 w 1179211"/>
                  <a:gd name="connsiteY515" fmla="*/ 78292 h 84574"/>
                  <a:gd name="connsiteX516" fmla="*/ 260490 w 1179211"/>
                  <a:gd name="connsiteY516" fmla="*/ 85783 h 84574"/>
                  <a:gd name="connsiteX517" fmla="*/ 272572 w 1179211"/>
                  <a:gd name="connsiteY517" fmla="*/ 83125 h 84574"/>
                  <a:gd name="connsiteX518" fmla="*/ 282238 w 1179211"/>
                  <a:gd name="connsiteY518" fmla="*/ 75151 h 84574"/>
                  <a:gd name="connsiteX519" fmla="*/ 278371 w 1179211"/>
                  <a:gd name="connsiteY519" fmla="*/ 71043 h 84574"/>
                  <a:gd name="connsiteX520" fmla="*/ 268947 w 1179211"/>
                  <a:gd name="connsiteY520" fmla="*/ 77567 h 84574"/>
                  <a:gd name="connsiteX521" fmla="*/ 261215 w 1179211"/>
                  <a:gd name="connsiteY521" fmla="*/ 79017 h 84574"/>
                  <a:gd name="connsiteX522" fmla="*/ 248649 w 1179211"/>
                  <a:gd name="connsiteY522" fmla="*/ 73701 h 84574"/>
                  <a:gd name="connsiteX523" fmla="*/ 244058 w 1179211"/>
                  <a:gd name="connsiteY523" fmla="*/ 58477 h 84574"/>
                  <a:gd name="connsiteX524" fmla="*/ 281029 w 1179211"/>
                  <a:gd name="connsiteY524" fmla="*/ 58477 h 84574"/>
                  <a:gd name="connsiteX525" fmla="*/ 183648 w 1179211"/>
                  <a:gd name="connsiteY525" fmla="*/ 28997 h 84574"/>
                  <a:gd name="connsiteX526" fmla="*/ 172774 w 1179211"/>
                  <a:gd name="connsiteY526" fmla="*/ 28997 h 84574"/>
                  <a:gd name="connsiteX527" fmla="*/ 195247 w 1179211"/>
                  <a:gd name="connsiteY527" fmla="*/ 85300 h 84574"/>
                  <a:gd name="connsiteX528" fmla="*/ 203221 w 1179211"/>
                  <a:gd name="connsiteY528" fmla="*/ 85300 h 84574"/>
                  <a:gd name="connsiteX529" fmla="*/ 226418 w 1179211"/>
                  <a:gd name="connsiteY529" fmla="*/ 28997 h 84574"/>
                  <a:gd name="connsiteX530" fmla="*/ 217236 w 1179211"/>
                  <a:gd name="connsiteY530" fmla="*/ 28997 h 84574"/>
                  <a:gd name="connsiteX531" fmla="*/ 202496 w 1179211"/>
                  <a:gd name="connsiteY531" fmla="*/ 67660 h 84574"/>
                  <a:gd name="connsiteX532" fmla="*/ 200079 w 1179211"/>
                  <a:gd name="connsiteY532" fmla="*/ 76359 h 84574"/>
                  <a:gd name="connsiteX533" fmla="*/ 199354 w 1179211"/>
                  <a:gd name="connsiteY533" fmla="*/ 72734 h 84574"/>
                  <a:gd name="connsiteX534" fmla="*/ 197663 w 1179211"/>
                  <a:gd name="connsiteY534" fmla="*/ 67176 h 84574"/>
                  <a:gd name="connsiteX535" fmla="*/ 183648 w 1179211"/>
                  <a:gd name="connsiteY535" fmla="*/ 28997 h 84574"/>
                  <a:gd name="connsiteX536" fmla="*/ 159000 w 1179211"/>
                  <a:gd name="connsiteY536" fmla="*/ 28997 h 84574"/>
                  <a:gd name="connsiteX537" fmla="*/ 148851 w 1179211"/>
                  <a:gd name="connsiteY537" fmla="*/ 28997 h 84574"/>
                  <a:gd name="connsiteX538" fmla="*/ 148851 w 1179211"/>
                  <a:gd name="connsiteY538" fmla="*/ 84091 h 84574"/>
                  <a:gd name="connsiteX539" fmla="*/ 159000 w 1179211"/>
                  <a:gd name="connsiteY539" fmla="*/ 84091 h 84574"/>
                  <a:gd name="connsiteX540" fmla="*/ 159000 w 1179211"/>
                  <a:gd name="connsiteY540" fmla="*/ 28997 h 84574"/>
                  <a:gd name="connsiteX541" fmla="*/ 158517 w 1179211"/>
                  <a:gd name="connsiteY541" fmla="*/ 2416 h 84574"/>
                  <a:gd name="connsiteX542" fmla="*/ 154167 w 1179211"/>
                  <a:gd name="connsiteY542" fmla="*/ 483 h 84574"/>
                  <a:gd name="connsiteX543" fmla="*/ 149576 w 1179211"/>
                  <a:gd name="connsiteY543" fmla="*/ 2416 h 84574"/>
                  <a:gd name="connsiteX544" fmla="*/ 147643 w 1179211"/>
                  <a:gd name="connsiteY544" fmla="*/ 6766 h 84574"/>
                  <a:gd name="connsiteX545" fmla="*/ 149576 w 1179211"/>
                  <a:gd name="connsiteY545" fmla="*/ 11116 h 84574"/>
                  <a:gd name="connsiteX546" fmla="*/ 154167 w 1179211"/>
                  <a:gd name="connsiteY546" fmla="*/ 13049 h 84574"/>
                  <a:gd name="connsiteX547" fmla="*/ 158517 w 1179211"/>
                  <a:gd name="connsiteY547" fmla="*/ 11116 h 84574"/>
                  <a:gd name="connsiteX548" fmla="*/ 160450 w 1179211"/>
                  <a:gd name="connsiteY548" fmla="*/ 6766 h 84574"/>
                  <a:gd name="connsiteX549" fmla="*/ 158517 w 1179211"/>
                  <a:gd name="connsiteY549" fmla="*/ 2416 h 84574"/>
                  <a:gd name="connsiteX550" fmla="*/ 128795 w 1179211"/>
                  <a:gd name="connsiteY550" fmla="*/ 84091 h 84574"/>
                  <a:gd name="connsiteX551" fmla="*/ 128795 w 1179211"/>
                  <a:gd name="connsiteY551" fmla="*/ 49537 h 84574"/>
                  <a:gd name="connsiteX552" fmla="*/ 128312 w 1179211"/>
                  <a:gd name="connsiteY552" fmla="*/ 41079 h 84574"/>
                  <a:gd name="connsiteX553" fmla="*/ 126137 w 1179211"/>
                  <a:gd name="connsiteY553" fmla="*/ 34071 h 84574"/>
                  <a:gd name="connsiteX554" fmla="*/ 120338 w 1179211"/>
                  <a:gd name="connsiteY554" fmla="*/ 29239 h 84574"/>
                  <a:gd name="connsiteX555" fmla="*/ 109705 w 1179211"/>
                  <a:gd name="connsiteY555" fmla="*/ 27306 h 84574"/>
                  <a:gd name="connsiteX556" fmla="*/ 102214 w 1179211"/>
                  <a:gd name="connsiteY556" fmla="*/ 28514 h 84574"/>
                  <a:gd name="connsiteX557" fmla="*/ 96898 w 1179211"/>
                  <a:gd name="connsiteY557" fmla="*/ 31655 h 84574"/>
                  <a:gd name="connsiteX558" fmla="*/ 93274 w 1179211"/>
                  <a:gd name="connsiteY558" fmla="*/ 35280 h 84574"/>
                  <a:gd name="connsiteX559" fmla="*/ 91341 w 1179211"/>
                  <a:gd name="connsiteY559" fmla="*/ 37938 h 84574"/>
                  <a:gd name="connsiteX560" fmla="*/ 90132 w 1179211"/>
                  <a:gd name="connsiteY560" fmla="*/ 28514 h 84574"/>
                  <a:gd name="connsiteX561" fmla="*/ 80708 w 1179211"/>
                  <a:gd name="connsiteY561" fmla="*/ 29480 h 84574"/>
                  <a:gd name="connsiteX562" fmla="*/ 80950 w 1179211"/>
                  <a:gd name="connsiteY562" fmla="*/ 31655 h 84574"/>
                  <a:gd name="connsiteX563" fmla="*/ 81433 w 1179211"/>
                  <a:gd name="connsiteY563" fmla="*/ 35280 h 84574"/>
                  <a:gd name="connsiteX564" fmla="*/ 81675 w 1179211"/>
                  <a:gd name="connsiteY564" fmla="*/ 39388 h 84574"/>
                  <a:gd name="connsiteX565" fmla="*/ 81917 w 1179211"/>
                  <a:gd name="connsiteY565" fmla="*/ 43496 h 84574"/>
                  <a:gd name="connsiteX566" fmla="*/ 81917 w 1179211"/>
                  <a:gd name="connsiteY566" fmla="*/ 84333 h 84574"/>
                  <a:gd name="connsiteX567" fmla="*/ 91824 w 1179211"/>
                  <a:gd name="connsiteY567" fmla="*/ 84333 h 84574"/>
                  <a:gd name="connsiteX568" fmla="*/ 91824 w 1179211"/>
                  <a:gd name="connsiteY568" fmla="*/ 53403 h 84574"/>
                  <a:gd name="connsiteX569" fmla="*/ 93032 w 1179211"/>
                  <a:gd name="connsiteY569" fmla="*/ 46154 h 84574"/>
                  <a:gd name="connsiteX570" fmla="*/ 96415 w 1179211"/>
                  <a:gd name="connsiteY570" fmla="*/ 40354 h 84574"/>
                  <a:gd name="connsiteX571" fmla="*/ 101248 w 1179211"/>
                  <a:gd name="connsiteY571" fmla="*/ 36488 h 84574"/>
                  <a:gd name="connsiteX572" fmla="*/ 107531 w 1179211"/>
                  <a:gd name="connsiteY572" fmla="*/ 35038 h 84574"/>
                  <a:gd name="connsiteX573" fmla="*/ 113572 w 1179211"/>
                  <a:gd name="connsiteY573" fmla="*/ 36005 h 84574"/>
                  <a:gd name="connsiteX574" fmla="*/ 117196 w 1179211"/>
                  <a:gd name="connsiteY574" fmla="*/ 38904 h 84574"/>
                  <a:gd name="connsiteX575" fmla="*/ 118888 w 1179211"/>
                  <a:gd name="connsiteY575" fmla="*/ 43496 h 84574"/>
                  <a:gd name="connsiteX576" fmla="*/ 119371 w 1179211"/>
                  <a:gd name="connsiteY576" fmla="*/ 49778 h 84574"/>
                  <a:gd name="connsiteX577" fmla="*/ 119371 w 1179211"/>
                  <a:gd name="connsiteY577" fmla="*/ 84333 h 84574"/>
                  <a:gd name="connsiteX578" fmla="*/ 128795 w 1179211"/>
                  <a:gd name="connsiteY578" fmla="*/ 84333 h 84574"/>
                  <a:gd name="connsiteX579" fmla="*/ 60894 w 1179211"/>
                  <a:gd name="connsiteY579" fmla="*/ 5799 h 84574"/>
                  <a:gd name="connsiteX580" fmla="*/ 50986 w 1179211"/>
                  <a:gd name="connsiteY580" fmla="*/ 5799 h 84574"/>
                  <a:gd name="connsiteX581" fmla="*/ 50986 w 1179211"/>
                  <a:gd name="connsiteY581" fmla="*/ 54128 h 84574"/>
                  <a:gd name="connsiteX582" fmla="*/ 49295 w 1179211"/>
                  <a:gd name="connsiteY582" fmla="*/ 66935 h 84574"/>
                  <a:gd name="connsiteX583" fmla="*/ 44945 w 1179211"/>
                  <a:gd name="connsiteY583" fmla="*/ 74667 h 84574"/>
                  <a:gd name="connsiteX584" fmla="*/ 38421 w 1179211"/>
                  <a:gd name="connsiteY584" fmla="*/ 78534 h 84574"/>
                  <a:gd name="connsiteX585" fmla="*/ 30447 w 1179211"/>
                  <a:gd name="connsiteY585" fmla="*/ 79500 h 84574"/>
                  <a:gd name="connsiteX586" fmla="*/ 22231 w 1179211"/>
                  <a:gd name="connsiteY586" fmla="*/ 78534 h 84574"/>
                  <a:gd name="connsiteX587" fmla="*/ 15707 w 1179211"/>
                  <a:gd name="connsiteY587" fmla="*/ 74667 h 84574"/>
                  <a:gd name="connsiteX588" fmla="*/ 11357 w 1179211"/>
                  <a:gd name="connsiteY588" fmla="*/ 66935 h 84574"/>
                  <a:gd name="connsiteX589" fmla="*/ 9666 w 1179211"/>
                  <a:gd name="connsiteY589" fmla="*/ 54128 h 84574"/>
                  <a:gd name="connsiteX590" fmla="*/ 9666 w 1179211"/>
                  <a:gd name="connsiteY590" fmla="*/ 5799 h 84574"/>
                  <a:gd name="connsiteX591" fmla="*/ 0 w 1179211"/>
                  <a:gd name="connsiteY591" fmla="*/ 5799 h 84574"/>
                  <a:gd name="connsiteX592" fmla="*/ 0 w 1179211"/>
                  <a:gd name="connsiteY592" fmla="*/ 54853 h 84574"/>
                  <a:gd name="connsiteX593" fmla="*/ 7733 w 1179211"/>
                  <a:gd name="connsiteY593" fmla="*/ 79500 h 84574"/>
                  <a:gd name="connsiteX594" fmla="*/ 30689 w 1179211"/>
                  <a:gd name="connsiteY594" fmla="*/ 86749 h 84574"/>
                  <a:gd name="connsiteX595" fmla="*/ 53403 w 1179211"/>
                  <a:gd name="connsiteY595" fmla="*/ 79500 h 84574"/>
                  <a:gd name="connsiteX596" fmla="*/ 60894 w 1179211"/>
                  <a:gd name="connsiteY596" fmla="*/ 54853 h 84574"/>
                  <a:gd name="connsiteX597" fmla="*/ 60894 w 1179211"/>
                  <a:gd name="connsiteY597" fmla="*/ 5799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</a:cxnLst>
                <a:rect l="l" t="t" r="r" b="b"/>
                <a:pathLst>
                  <a:path w="1179211" h="84574">
                    <a:moveTo>
                      <a:pt x="1181145" y="2658"/>
                    </a:moveTo>
                    <a:cubicBezTo>
                      <a:pt x="1179937" y="1933"/>
                      <a:pt x="1178245" y="1450"/>
                      <a:pt x="1176071" y="725"/>
                    </a:cubicBezTo>
                    <a:cubicBezTo>
                      <a:pt x="1173654" y="242"/>
                      <a:pt x="1171238" y="0"/>
                      <a:pt x="1168580" y="0"/>
                    </a:cubicBezTo>
                    <a:cubicBezTo>
                      <a:pt x="1164955" y="0"/>
                      <a:pt x="1161572" y="725"/>
                      <a:pt x="1158672" y="1933"/>
                    </a:cubicBezTo>
                    <a:cubicBezTo>
                      <a:pt x="1155773" y="3383"/>
                      <a:pt x="1153115" y="5558"/>
                      <a:pt x="1151182" y="8941"/>
                    </a:cubicBezTo>
                    <a:cubicBezTo>
                      <a:pt x="1149490" y="11357"/>
                      <a:pt x="1148523" y="14015"/>
                      <a:pt x="1148282" y="16915"/>
                    </a:cubicBezTo>
                    <a:cubicBezTo>
                      <a:pt x="1148040" y="19815"/>
                      <a:pt x="1147799" y="22473"/>
                      <a:pt x="1147799" y="25131"/>
                    </a:cubicBezTo>
                    <a:lnTo>
                      <a:pt x="1147799" y="29239"/>
                    </a:lnTo>
                    <a:lnTo>
                      <a:pt x="1137891" y="29239"/>
                    </a:lnTo>
                    <a:lnTo>
                      <a:pt x="1137891" y="35521"/>
                    </a:lnTo>
                    <a:lnTo>
                      <a:pt x="1147799" y="35521"/>
                    </a:lnTo>
                    <a:lnTo>
                      <a:pt x="1147799" y="84333"/>
                    </a:lnTo>
                    <a:lnTo>
                      <a:pt x="1157223" y="84333"/>
                    </a:lnTo>
                    <a:lnTo>
                      <a:pt x="1157223" y="35280"/>
                    </a:lnTo>
                    <a:lnTo>
                      <a:pt x="1172446" y="35280"/>
                    </a:lnTo>
                    <a:lnTo>
                      <a:pt x="1172446" y="28997"/>
                    </a:lnTo>
                    <a:lnTo>
                      <a:pt x="1157223" y="28997"/>
                    </a:lnTo>
                    <a:lnTo>
                      <a:pt x="1157223" y="25372"/>
                    </a:lnTo>
                    <a:cubicBezTo>
                      <a:pt x="1157223" y="23198"/>
                      <a:pt x="1157223" y="21023"/>
                      <a:pt x="1157464" y="18606"/>
                    </a:cubicBezTo>
                    <a:cubicBezTo>
                      <a:pt x="1157706" y="16190"/>
                      <a:pt x="1157948" y="14257"/>
                      <a:pt x="1158672" y="12324"/>
                    </a:cubicBezTo>
                    <a:cubicBezTo>
                      <a:pt x="1159397" y="10391"/>
                      <a:pt x="1160364" y="8941"/>
                      <a:pt x="1161572" y="7733"/>
                    </a:cubicBezTo>
                    <a:cubicBezTo>
                      <a:pt x="1162780" y="6524"/>
                      <a:pt x="1164714" y="5799"/>
                      <a:pt x="1167130" y="5799"/>
                    </a:cubicBezTo>
                    <a:cubicBezTo>
                      <a:pt x="1169546" y="5799"/>
                      <a:pt x="1171721" y="6283"/>
                      <a:pt x="1173413" y="7008"/>
                    </a:cubicBezTo>
                    <a:cubicBezTo>
                      <a:pt x="1175104" y="7733"/>
                      <a:pt x="1176554" y="8699"/>
                      <a:pt x="1177762" y="9666"/>
                    </a:cubicBezTo>
                    <a:lnTo>
                      <a:pt x="1181145" y="2658"/>
                    </a:lnTo>
                    <a:close/>
                    <a:moveTo>
                      <a:pt x="1092946" y="84091"/>
                    </a:moveTo>
                    <a:lnTo>
                      <a:pt x="1102370" y="84091"/>
                    </a:lnTo>
                    <a:lnTo>
                      <a:pt x="1102370" y="57511"/>
                    </a:lnTo>
                    <a:cubicBezTo>
                      <a:pt x="1102370" y="55578"/>
                      <a:pt x="1102370" y="53886"/>
                      <a:pt x="1102612" y="51953"/>
                    </a:cubicBezTo>
                    <a:cubicBezTo>
                      <a:pt x="1102853" y="50020"/>
                      <a:pt x="1103095" y="48328"/>
                      <a:pt x="1103337" y="46637"/>
                    </a:cubicBezTo>
                    <a:cubicBezTo>
                      <a:pt x="1104303" y="43254"/>
                      <a:pt x="1105511" y="40354"/>
                      <a:pt x="1107444" y="37938"/>
                    </a:cubicBezTo>
                    <a:cubicBezTo>
                      <a:pt x="1109136" y="35521"/>
                      <a:pt x="1111311" y="34555"/>
                      <a:pt x="1113485" y="34555"/>
                    </a:cubicBezTo>
                    <a:cubicBezTo>
                      <a:pt x="1117352" y="34555"/>
                      <a:pt x="1119285" y="36488"/>
                      <a:pt x="1119526" y="40596"/>
                    </a:cubicBezTo>
                    <a:lnTo>
                      <a:pt x="1127742" y="37696"/>
                    </a:lnTo>
                    <a:cubicBezTo>
                      <a:pt x="1127742" y="35763"/>
                      <a:pt x="1127259" y="34313"/>
                      <a:pt x="1126534" y="32863"/>
                    </a:cubicBezTo>
                    <a:cubicBezTo>
                      <a:pt x="1125809" y="31413"/>
                      <a:pt x="1125084" y="30447"/>
                      <a:pt x="1124118" y="29722"/>
                    </a:cubicBezTo>
                    <a:cubicBezTo>
                      <a:pt x="1123151" y="28997"/>
                      <a:pt x="1121943" y="28272"/>
                      <a:pt x="1120735" y="28030"/>
                    </a:cubicBezTo>
                    <a:cubicBezTo>
                      <a:pt x="1119526" y="27547"/>
                      <a:pt x="1118318" y="27547"/>
                      <a:pt x="1117352" y="27547"/>
                    </a:cubicBezTo>
                    <a:cubicBezTo>
                      <a:pt x="1113969" y="27547"/>
                      <a:pt x="1111311" y="28514"/>
                      <a:pt x="1108653" y="30205"/>
                    </a:cubicBezTo>
                    <a:cubicBezTo>
                      <a:pt x="1106236" y="32138"/>
                      <a:pt x="1104061" y="34555"/>
                      <a:pt x="1102370" y="37696"/>
                    </a:cubicBezTo>
                    <a:lnTo>
                      <a:pt x="1101162" y="28272"/>
                    </a:lnTo>
                    <a:lnTo>
                      <a:pt x="1091738" y="29239"/>
                    </a:lnTo>
                    <a:cubicBezTo>
                      <a:pt x="1091738" y="29722"/>
                      <a:pt x="1091979" y="30447"/>
                      <a:pt x="1091979" y="31413"/>
                    </a:cubicBezTo>
                    <a:cubicBezTo>
                      <a:pt x="1092221" y="32380"/>
                      <a:pt x="1092221" y="33588"/>
                      <a:pt x="1092463" y="35038"/>
                    </a:cubicBezTo>
                    <a:cubicBezTo>
                      <a:pt x="1092704" y="36488"/>
                      <a:pt x="1092704" y="37696"/>
                      <a:pt x="1092704" y="39146"/>
                    </a:cubicBezTo>
                    <a:cubicBezTo>
                      <a:pt x="1092704" y="40596"/>
                      <a:pt x="1092946" y="41804"/>
                      <a:pt x="1092946" y="43254"/>
                    </a:cubicBezTo>
                    <a:lnTo>
                      <a:pt x="1092946" y="84091"/>
                    </a:lnTo>
                    <a:close/>
                    <a:moveTo>
                      <a:pt x="1062016" y="72251"/>
                    </a:moveTo>
                    <a:cubicBezTo>
                      <a:pt x="1059116" y="76359"/>
                      <a:pt x="1055008" y="78292"/>
                      <a:pt x="1049934" y="78292"/>
                    </a:cubicBezTo>
                    <a:cubicBezTo>
                      <a:pt x="1044617" y="78292"/>
                      <a:pt x="1040751" y="76359"/>
                      <a:pt x="1037852" y="72251"/>
                    </a:cubicBezTo>
                    <a:cubicBezTo>
                      <a:pt x="1034952" y="68143"/>
                      <a:pt x="1033502" y="62827"/>
                      <a:pt x="1033502" y="55819"/>
                    </a:cubicBezTo>
                    <a:cubicBezTo>
                      <a:pt x="1033502" y="49053"/>
                      <a:pt x="1034952" y="43737"/>
                      <a:pt x="1037852" y="39629"/>
                    </a:cubicBezTo>
                    <a:cubicBezTo>
                      <a:pt x="1040751" y="35521"/>
                      <a:pt x="1044859" y="33588"/>
                      <a:pt x="1050175" y="33588"/>
                    </a:cubicBezTo>
                    <a:cubicBezTo>
                      <a:pt x="1055491" y="33588"/>
                      <a:pt x="1059599" y="35521"/>
                      <a:pt x="1062499" y="39629"/>
                    </a:cubicBezTo>
                    <a:cubicBezTo>
                      <a:pt x="1065399" y="43737"/>
                      <a:pt x="1066849" y="49053"/>
                      <a:pt x="1066849" y="55819"/>
                    </a:cubicBezTo>
                    <a:cubicBezTo>
                      <a:pt x="1066365" y="62827"/>
                      <a:pt x="1064915" y="68143"/>
                      <a:pt x="1062016" y="72251"/>
                    </a:cubicBezTo>
                    <a:moveTo>
                      <a:pt x="1075306" y="44462"/>
                    </a:moveTo>
                    <a:cubicBezTo>
                      <a:pt x="1074098" y="40837"/>
                      <a:pt x="1072406" y="37938"/>
                      <a:pt x="1070232" y="35280"/>
                    </a:cubicBezTo>
                    <a:cubicBezTo>
                      <a:pt x="1068057" y="32863"/>
                      <a:pt x="1065157" y="30930"/>
                      <a:pt x="1061774" y="29480"/>
                    </a:cubicBezTo>
                    <a:cubicBezTo>
                      <a:pt x="1058391" y="28030"/>
                      <a:pt x="1054525" y="27306"/>
                      <a:pt x="1050175" y="27306"/>
                    </a:cubicBezTo>
                    <a:cubicBezTo>
                      <a:pt x="1045826" y="27306"/>
                      <a:pt x="1041959" y="28030"/>
                      <a:pt x="1038576" y="29480"/>
                    </a:cubicBezTo>
                    <a:cubicBezTo>
                      <a:pt x="1035193" y="30930"/>
                      <a:pt x="1032294" y="32863"/>
                      <a:pt x="1030119" y="35280"/>
                    </a:cubicBezTo>
                    <a:cubicBezTo>
                      <a:pt x="1027703" y="37696"/>
                      <a:pt x="1026011" y="40837"/>
                      <a:pt x="1024803" y="44462"/>
                    </a:cubicBezTo>
                    <a:cubicBezTo>
                      <a:pt x="1023595" y="48087"/>
                      <a:pt x="1023111" y="51953"/>
                      <a:pt x="1023111" y="56303"/>
                    </a:cubicBezTo>
                    <a:cubicBezTo>
                      <a:pt x="1023111" y="60894"/>
                      <a:pt x="1023836" y="65002"/>
                      <a:pt x="1025286" y="68626"/>
                    </a:cubicBezTo>
                    <a:cubicBezTo>
                      <a:pt x="1026736" y="72251"/>
                      <a:pt x="1028669" y="75392"/>
                      <a:pt x="1031086" y="77809"/>
                    </a:cubicBezTo>
                    <a:cubicBezTo>
                      <a:pt x="1033502" y="80467"/>
                      <a:pt x="1036402" y="82400"/>
                      <a:pt x="1039785" y="83608"/>
                    </a:cubicBezTo>
                    <a:cubicBezTo>
                      <a:pt x="1043168" y="85058"/>
                      <a:pt x="1046551" y="85783"/>
                      <a:pt x="1050417" y="85783"/>
                    </a:cubicBezTo>
                    <a:cubicBezTo>
                      <a:pt x="1054283" y="85783"/>
                      <a:pt x="1057666" y="85058"/>
                      <a:pt x="1061049" y="83608"/>
                    </a:cubicBezTo>
                    <a:cubicBezTo>
                      <a:pt x="1064432" y="82158"/>
                      <a:pt x="1067332" y="80225"/>
                      <a:pt x="1069748" y="77809"/>
                    </a:cubicBezTo>
                    <a:cubicBezTo>
                      <a:pt x="1072165" y="75151"/>
                      <a:pt x="1074098" y="72251"/>
                      <a:pt x="1075548" y="68626"/>
                    </a:cubicBezTo>
                    <a:cubicBezTo>
                      <a:pt x="1076998" y="65002"/>
                      <a:pt x="1077722" y="60894"/>
                      <a:pt x="1077722" y="56303"/>
                    </a:cubicBezTo>
                    <a:cubicBezTo>
                      <a:pt x="1076998" y="51953"/>
                      <a:pt x="1076514" y="48087"/>
                      <a:pt x="1075306" y="44462"/>
                    </a:cubicBezTo>
                    <a:moveTo>
                      <a:pt x="998464" y="84816"/>
                    </a:moveTo>
                    <a:lnTo>
                      <a:pt x="1007888" y="83850"/>
                    </a:lnTo>
                    <a:cubicBezTo>
                      <a:pt x="1007888" y="83366"/>
                      <a:pt x="1007646" y="82641"/>
                      <a:pt x="1007646" y="81675"/>
                    </a:cubicBezTo>
                    <a:cubicBezTo>
                      <a:pt x="1007405" y="80708"/>
                      <a:pt x="1007405" y="79500"/>
                      <a:pt x="1007163" y="78050"/>
                    </a:cubicBezTo>
                    <a:cubicBezTo>
                      <a:pt x="1006921" y="76842"/>
                      <a:pt x="1006921" y="75392"/>
                      <a:pt x="1006921" y="73942"/>
                    </a:cubicBezTo>
                    <a:cubicBezTo>
                      <a:pt x="1006921" y="72493"/>
                      <a:pt x="1006680" y="71043"/>
                      <a:pt x="1006680" y="69834"/>
                    </a:cubicBezTo>
                    <a:lnTo>
                      <a:pt x="1006680" y="483"/>
                    </a:lnTo>
                    <a:lnTo>
                      <a:pt x="997497" y="483"/>
                    </a:lnTo>
                    <a:lnTo>
                      <a:pt x="997497" y="36730"/>
                    </a:lnTo>
                    <a:cubicBezTo>
                      <a:pt x="996048" y="34071"/>
                      <a:pt x="993873" y="31897"/>
                      <a:pt x="990973" y="29964"/>
                    </a:cubicBezTo>
                    <a:cubicBezTo>
                      <a:pt x="988073" y="28030"/>
                      <a:pt x="984449" y="27064"/>
                      <a:pt x="980341" y="27064"/>
                    </a:cubicBezTo>
                    <a:cubicBezTo>
                      <a:pt x="976958" y="27064"/>
                      <a:pt x="973575" y="27789"/>
                      <a:pt x="970675" y="28997"/>
                    </a:cubicBezTo>
                    <a:cubicBezTo>
                      <a:pt x="967534" y="30205"/>
                      <a:pt x="965117" y="32138"/>
                      <a:pt x="962701" y="34555"/>
                    </a:cubicBezTo>
                    <a:cubicBezTo>
                      <a:pt x="960526" y="36971"/>
                      <a:pt x="958593" y="40113"/>
                      <a:pt x="957385" y="43737"/>
                    </a:cubicBezTo>
                    <a:cubicBezTo>
                      <a:pt x="955935" y="47362"/>
                      <a:pt x="955452" y="51711"/>
                      <a:pt x="955452" y="56544"/>
                    </a:cubicBezTo>
                    <a:cubicBezTo>
                      <a:pt x="955452" y="60410"/>
                      <a:pt x="955935" y="64277"/>
                      <a:pt x="956902" y="67660"/>
                    </a:cubicBezTo>
                    <a:cubicBezTo>
                      <a:pt x="957868" y="71043"/>
                      <a:pt x="959318" y="74184"/>
                      <a:pt x="961251" y="76842"/>
                    </a:cubicBezTo>
                    <a:cubicBezTo>
                      <a:pt x="963184" y="79500"/>
                      <a:pt x="965842" y="81433"/>
                      <a:pt x="968742" y="83125"/>
                    </a:cubicBezTo>
                    <a:cubicBezTo>
                      <a:pt x="971883" y="84575"/>
                      <a:pt x="975508" y="85300"/>
                      <a:pt x="979616" y="85300"/>
                    </a:cubicBezTo>
                    <a:cubicBezTo>
                      <a:pt x="982274" y="85300"/>
                      <a:pt x="984690" y="84816"/>
                      <a:pt x="986623" y="84091"/>
                    </a:cubicBezTo>
                    <a:cubicBezTo>
                      <a:pt x="988557" y="83366"/>
                      <a:pt x="990248" y="82400"/>
                      <a:pt x="991698" y="81433"/>
                    </a:cubicBezTo>
                    <a:cubicBezTo>
                      <a:pt x="993148" y="80467"/>
                      <a:pt x="994114" y="79259"/>
                      <a:pt x="995081" y="78050"/>
                    </a:cubicBezTo>
                    <a:cubicBezTo>
                      <a:pt x="995806" y="76842"/>
                      <a:pt x="996531" y="75875"/>
                      <a:pt x="997014" y="74909"/>
                    </a:cubicBezTo>
                    <a:lnTo>
                      <a:pt x="998464" y="84816"/>
                    </a:lnTo>
                    <a:close/>
                    <a:moveTo>
                      <a:pt x="996048" y="67660"/>
                    </a:moveTo>
                    <a:cubicBezTo>
                      <a:pt x="994839" y="70559"/>
                      <a:pt x="993148" y="72976"/>
                      <a:pt x="991456" y="74667"/>
                    </a:cubicBezTo>
                    <a:cubicBezTo>
                      <a:pt x="989765" y="76359"/>
                      <a:pt x="987832" y="77325"/>
                      <a:pt x="985657" y="78050"/>
                    </a:cubicBezTo>
                    <a:cubicBezTo>
                      <a:pt x="983482" y="78775"/>
                      <a:pt x="982032" y="78775"/>
                      <a:pt x="980582" y="78775"/>
                    </a:cubicBezTo>
                    <a:cubicBezTo>
                      <a:pt x="978166" y="78775"/>
                      <a:pt x="975991" y="78292"/>
                      <a:pt x="974058" y="77084"/>
                    </a:cubicBezTo>
                    <a:cubicBezTo>
                      <a:pt x="972125" y="75875"/>
                      <a:pt x="970675" y="74426"/>
                      <a:pt x="969467" y="72493"/>
                    </a:cubicBezTo>
                    <a:cubicBezTo>
                      <a:pt x="968259" y="70559"/>
                      <a:pt x="967292" y="68143"/>
                      <a:pt x="966809" y="65243"/>
                    </a:cubicBezTo>
                    <a:cubicBezTo>
                      <a:pt x="966326" y="62585"/>
                      <a:pt x="965842" y="59444"/>
                      <a:pt x="965842" y="56303"/>
                    </a:cubicBezTo>
                    <a:cubicBezTo>
                      <a:pt x="965842" y="53161"/>
                      <a:pt x="966326" y="50020"/>
                      <a:pt x="967051" y="47362"/>
                    </a:cubicBezTo>
                    <a:cubicBezTo>
                      <a:pt x="967775" y="44704"/>
                      <a:pt x="968984" y="42287"/>
                      <a:pt x="970192" y="40354"/>
                    </a:cubicBezTo>
                    <a:cubicBezTo>
                      <a:pt x="971642" y="38421"/>
                      <a:pt x="973333" y="36971"/>
                      <a:pt x="975266" y="36005"/>
                    </a:cubicBezTo>
                    <a:cubicBezTo>
                      <a:pt x="977199" y="35038"/>
                      <a:pt x="979374" y="34555"/>
                      <a:pt x="981549" y="34555"/>
                    </a:cubicBezTo>
                    <a:cubicBezTo>
                      <a:pt x="983724" y="34555"/>
                      <a:pt x="985899" y="35038"/>
                      <a:pt x="987832" y="35763"/>
                    </a:cubicBezTo>
                    <a:cubicBezTo>
                      <a:pt x="989765" y="36488"/>
                      <a:pt x="991456" y="37938"/>
                      <a:pt x="992906" y="39629"/>
                    </a:cubicBezTo>
                    <a:cubicBezTo>
                      <a:pt x="994356" y="41321"/>
                      <a:pt x="995564" y="43496"/>
                      <a:pt x="996531" y="46395"/>
                    </a:cubicBezTo>
                    <a:cubicBezTo>
                      <a:pt x="997497" y="49053"/>
                      <a:pt x="997739" y="52195"/>
                      <a:pt x="997739" y="56061"/>
                    </a:cubicBezTo>
                    <a:cubicBezTo>
                      <a:pt x="997981" y="60652"/>
                      <a:pt x="997256" y="64760"/>
                      <a:pt x="996048" y="67660"/>
                    </a:cubicBezTo>
                    <a:moveTo>
                      <a:pt x="938537" y="725"/>
                    </a:moveTo>
                    <a:lnTo>
                      <a:pt x="928629" y="725"/>
                    </a:lnTo>
                    <a:lnTo>
                      <a:pt x="928629" y="84333"/>
                    </a:lnTo>
                    <a:lnTo>
                      <a:pt x="938537" y="84333"/>
                    </a:lnTo>
                    <a:lnTo>
                      <a:pt x="938537" y="725"/>
                    </a:lnTo>
                    <a:close/>
                    <a:moveTo>
                      <a:pt x="897699" y="38179"/>
                    </a:moveTo>
                    <a:cubicBezTo>
                      <a:pt x="899874" y="41079"/>
                      <a:pt x="900841" y="45187"/>
                      <a:pt x="900841" y="50262"/>
                    </a:cubicBezTo>
                    <a:lnTo>
                      <a:pt x="900841" y="52195"/>
                    </a:lnTo>
                    <a:lnTo>
                      <a:pt x="873535" y="52195"/>
                    </a:lnTo>
                    <a:cubicBezTo>
                      <a:pt x="873777" y="49778"/>
                      <a:pt x="874502" y="47362"/>
                      <a:pt x="875227" y="45187"/>
                    </a:cubicBezTo>
                    <a:cubicBezTo>
                      <a:pt x="875952" y="43012"/>
                      <a:pt x="877160" y="41079"/>
                      <a:pt x="878368" y="39388"/>
                    </a:cubicBezTo>
                    <a:cubicBezTo>
                      <a:pt x="879576" y="37696"/>
                      <a:pt x="881268" y="36246"/>
                      <a:pt x="882959" y="35280"/>
                    </a:cubicBezTo>
                    <a:cubicBezTo>
                      <a:pt x="884651" y="34313"/>
                      <a:pt x="886825" y="33830"/>
                      <a:pt x="889000" y="33830"/>
                    </a:cubicBezTo>
                    <a:cubicBezTo>
                      <a:pt x="892866" y="33588"/>
                      <a:pt x="895766" y="35038"/>
                      <a:pt x="897699" y="38179"/>
                    </a:cubicBezTo>
                    <a:moveTo>
                      <a:pt x="910748" y="58236"/>
                    </a:moveTo>
                    <a:lnTo>
                      <a:pt x="910748" y="52678"/>
                    </a:lnTo>
                    <a:cubicBezTo>
                      <a:pt x="910748" y="49537"/>
                      <a:pt x="910506" y="46395"/>
                      <a:pt x="909781" y="43496"/>
                    </a:cubicBezTo>
                    <a:cubicBezTo>
                      <a:pt x="909056" y="40354"/>
                      <a:pt x="907848" y="37696"/>
                      <a:pt x="906157" y="35280"/>
                    </a:cubicBezTo>
                    <a:cubicBezTo>
                      <a:pt x="904465" y="32863"/>
                      <a:pt x="902290" y="30930"/>
                      <a:pt x="899391" y="29480"/>
                    </a:cubicBezTo>
                    <a:cubicBezTo>
                      <a:pt x="896491" y="28030"/>
                      <a:pt x="893108" y="27306"/>
                      <a:pt x="888759" y="27306"/>
                    </a:cubicBezTo>
                    <a:cubicBezTo>
                      <a:pt x="885134" y="27306"/>
                      <a:pt x="881993" y="28030"/>
                      <a:pt x="878851" y="29480"/>
                    </a:cubicBezTo>
                    <a:cubicBezTo>
                      <a:pt x="875710" y="30930"/>
                      <a:pt x="873052" y="32863"/>
                      <a:pt x="870877" y="35521"/>
                    </a:cubicBezTo>
                    <a:cubicBezTo>
                      <a:pt x="868702" y="38179"/>
                      <a:pt x="866769" y="41079"/>
                      <a:pt x="865561" y="44704"/>
                    </a:cubicBezTo>
                    <a:cubicBezTo>
                      <a:pt x="864353" y="48328"/>
                      <a:pt x="863628" y="52195"/>
                      <a:pt x="863628" y="56544"/>
                    </a:cubicBezTo>
                    <a:cubicBezTo>
                      <a:pt x="863628" y="66210"/>
                      <a:pt x="865803" y="73459"/>
                      <a:pt x="870394" y="78292"/>
                    </a:cubicBezTo>
                    <a:cubicBezTo>
                      <a:pt x="874985" y="83125"/>
                      <a:pt x="881509" y="85783"/>
                      <a:pt x="890208" y="85783"/>
                    </a:cubicBezTo>
                    <a:cubicBezTo>
                      <a:pt x="894800" y="85783"/>
                      <a:pt x="898666" y="84816"/>
                      <a:pt x="902290" y="83125"/>
                    </a:cubicBezTo>
                    <a:cubicBezTo>
                      <a:pt x="905673" y="81192"/>
                      <a:pt x="909056" y="78534"/>
                      <a:pt x="911956" y="75151"/>
                    </a:cubicBezTo>
                    <a:lnTo>
                      <a:pt x="908090" y="71043"/>
                    </a:lnTo>
                    <a:cubicBezTo>
                      <a:pt x="904465" y="74426"/>
                      <a:pt x="901324" y="76359"/>
                      <a:pt x="898666" y="77567"/>
                    </a:cubicBezTo>
                    <a:cubicBezTo>
                      <a:pt x="896008" y="78534"/>
                      <a:pt x="893350" y="79017"/>
                      <a:pt x="890933" y="79017"/>
                    </a:cubicBezTo>
                    <a:cubicBezTo>
                      <a:pt x="885376" y="79017"/>
                      <a:pt x="881268" y="77325"/>
                      <a:pt x="878368" y="73701"/>
                    </a:cubicBezTo>
                    <a:cubicBezTo>
                      <a:pt x="875468" y="70076"/>
                      <a:pt x="874018" y="65002"/>
                      <a:pt x="873777" y="58477"/>
                    </a:cubicBezTo>
                    <a:lnTo>
                      <a:pt x="910748" y="58477"/>
                    </a:lnTo>
                    <a:close/>
                    <a:moveTo>
                      <a:pt x="848404" y="61377"/>
                    </a:moveTo>
                    <a:cubicBezTo>
                      <a:pt x="847438" y="59444"/>
                      <a:pt x="845988" y="57994"/>
                      <a:pt x="844296" y="56544"/>
                    </a:cubicBezTo>
                    <a:cubicBezTo>
                      <a:pt x="842605" y="55094"/>
                      <a:pt x="840913" y="54128"/>
                      <a:pt x="838980" y="53403"/>
                    </a:cubicBezTo>
                    <a:cubicBezTo>
                      <a:pt x="837047" y="52678"/>
                      <a:pt x="835114" y="51953"/>
                      <a:pt x="833181" y="51470"/>
                    </a:cubicBezTo>
                    <a:cubicBezTo>
                      <a:pt x="829798" y="50503"/>
                      <a:pt x="826898" y="49295"/>
                      <a:pt x="824723" y="47603"/>
                    </a:cubicBezTo>
                    <a:cubicBezTo>
                      <a:pt x="822549" y="45912"/>
                      <a:pt x="821582" y="43737"/>
                      <a:pt x="821582" y="40837"/>
                    </a:cubicBezTo>
                    <a:cubicBezTo>
                      <a:pt x="821582" y="38663"/>
                      <a:pt x="822549" y="36730"/>
                      <a:pt x="824482" y="35280"/>
                    </a:cubicBezTo>
                    <a:cubicBezTo>
                      <a:pt x="826415" y="33830"/>
                      <a:pt x="828831" y="33105"/>
                      <a:pt x="831731" y="33105"/>
                    </a:cubicBezTo>
                    <a:cubicBezTo>
                      <a:pt x="834872" y="33105"/>
                      <a:pt x="837289" y="33588"/>
                      <a:pt x="838980" y="34796"/>
                    </a:cubicBezTo>
                    <a:cubicBezTo>
                      <a:pt x="840672" y="36005"/>
                      <a:pt x="842122" y="37213"/>
                      <a:pt x="843572" y="38421"/>
                    </a:cubicBezTo>
                    <a:lnTo>
                      <a:pt x="848404" y="32380"/>
                    </a:lnTo>
                    <a:cubicBezTo>
                      <a:pt x="846955" y="31172"/>
                      <a:pt x="845021" y="29964"/>
                      <a:pt x="842605" y="28997"/>
                    </a:cubicBezTo>
                    <a:cubicBezTo>
                      <a:pt x="840189" y="28030"/>
                      <a:pt x="836564" y="27306"/>
                      <a:pt x="832214" y="27306"/>
                    </a:cubicBezTo>
                    <a:cubicBezTo>
                      <a:pt x="829556" y="27306"/>
                      <a:pt x="827140" y="27547"/>
                      <a:pt x="824723" y="28272"/>
                    </a:cubicBezTo>
                    <a:cubicBezTo>
                      <a:pt x="822307" y="28997"/>
                      <a:pt x="820374" y="29722"/>
                      <a:pt x="818441" y="31172"/>
                    </a:cubicBezTo>
                    <a:cubicBezTo>
                      <a:pt x="816749" y="32380"/>
                      <a:pt x="815299" y="34071"/>
                      <a:pt x="814091" y="36005"/>
                    </a:cubicBezTo>
                    <a:cubicBezTo>
                      <a:pt x="812883" y="37938"/>
                      <a:pt x="812400" y="40113"/>
                      <a:pt x="812400" y="42771"/>
                    </a:cubicBezTo>
                    <a:cubicBezTo>
                      <a:pt x="812400" y="45670"/>
                      <a:pt x="812883" y="48087"/>
                      <a:pt x="813850" y="50020"/>
                    </a:cubicBezTo>
                    <a:cubicBezTo>
                      <a:pt x="814816" y="51953"/>
                      <a:pt x="816266" y="53644"/>
                      <a:pt x="817716" y="54853"/>
                    </a:cubicBezTo>
                    <a:cubicBezTo>
                      <a:pt x="819407" y="56061"/>
                      <a:pt x="821099" y="57269"/>
                      <a:pt x="822790" y="57752"/>
                    </a:cubicBezTo>
                    <a:cubicBezTo>
                      <a:pt x="824723" y="58477"/>
                      <a:pt x="826415" y="58961"/>
                      <a:pt x="828106" y="59686"/>
                    </a:cubicBezTo>
                    <a:cubicBezTo>
                      <a:pt x="831731" y="60652"/>
                      <a:pt x="834389" y="61860"/>
                      <a:pt x="836564" y="63310"/>
                    </a:cubicBezTo>
                    <a:cubicBezTo>
                      <a:pt x="838739" y="64760"/>
                      <a:pt x="839705" y="67176"/>
                      <a:pt x="839705" y="70559"/>
                    </a:cubicBezTo>
                    <a:cubicBezTo>
                      <a:pt x="839705" y="73459"/>
                      <a:pt x="838739" y="75634"/>
                      <a:pt x="837047" y="77325"/>
                    </a:cubicBezTo>
                    <a:cubicBezTo>
                      <a:pt x="835356" y="78775"/>
                      <a:pt x="832939" y="79742"/>
                      <a:pt x="829556" y="79742"/>
                    </a:cubicBezTo>
                    <a:cubicBezTo>
                      <a:pt x="827865" y="79742"/>
                      <a:pt x="826415" y="79500"/>
                      <a:pt x="824723" y="79017"/>
                    </a:cubicBezTo>
                    <a:cubicBezTo>
                      <a:pt x="823274" y="78534"/>
                      <a:pt x="821824" y="77809"/>
                      <a:pt x="820616" y="76842"/>
                    </a:cubicBezTo>
                    <a:cubicBezTo>
                      <a:pt x="819407" y="76117"/>
                      <a:pt x="818199" y="75151"/>
                      <a:pt x="817233" y="74184"/>
                    </a:cubicBezTo>
                    <a:cubicBezTo>
                      <a:pt x="816266" y="73217"/>
                      <a:pt x="815541" y="72493"/>
                      <a:pt x="814816" y="71768"/>
                    </a:cubicBezTo>
                    <a:lnTo>
                      <a:pt x="809983" y="79500"/>
                    </a:lnTo>
                    <a:cubicBezTo>
                      <a:pt x="815299" y="83608"/>
                      <a:pt x="821582" y="85783"/>
                      <a:pt x="829073" y="85783"/>
                    </a:cubicBezTo>
                    <a:cubicBezTo>
                      <a:pt x="831731" y="85783"/>
                      <a:pt x="834389" y="85300"/>
                      <a:pt x="836806" y="84575"/>
                    </a:cubicBezTo>
                    <a:cubicBezTo>
                      <a:pt x="839222" y="83850"/>
                      <a:pt x="841397" y="82641"/>
                      <a:pt x="843088" y="81192"/>
                    </a:cubicBezTo>
                    <a:cubicBezTo>
                      <a:pt x="844780" y="79742"/>
                      <a:pt x="846230" y="77809"/>
                      <a:pt x="847438" y="75634"/>
                    </a:cubicBezTo>
                    <a:cubicBezTo>
                      <a:pt x="848404" y="73459"/>
                      <a:pt x="849129" y="71043"/>
                      <a:pt x="849129" y="68143"/>
                    </a:cubicBezTo>
                    <a:cubicBezTo>
                      <a:pt x="849854" y="65485"/>
                      <a:pt x="849371" y="63310"/>
                      <a:pt x="848404" y="61377"/>
                    </a:cubicBezTo>
                    <a:moveTo>
                      <a:pt x="796693" y="61377"/>
                    </a:moveTo>
                    <a:cubicBezTo>
                      <a:pt x="795726" y="59444"/>
                      <a:pt x="794277" y="57994"/>
                      <a:pt x="792585" y="56544"/>
                    </a:cubicBezTo>
                    <a:cubicBezTo>
                      <a:pt x="790894" y="55094"/>
                      <a:pt x="789202" y="54128"/>
                      <a:pt x="787269" y="53403"/>
                    </a:cubicBezTo>
                    <a:cubicBezTo>
                      <a:pt x="785336" y="52678"/>
                      <a:pt x="783403" y="51953"/>
                      <a:pt x="781470" y="51470"/>
                    </a:cubicBezTo>
                    <a:cubicBezTo>
                      <a:pt x="778087" y="50503"/>
                      <a:pt x="775187" y="49295"/>
                      <a:pt x="773012" y="47603"/>
                    </a:cubicBezTo>
                    <a:cubicBezTo>
                      <a:pt x="770837" y="45912"/>
                      <a:pt x="769871" y="43737"/>
                      <a:pt x="769871" y="40837"/>
                    </a:cubicBezTo>
                    <a:cubicBezTo>
                      <a:pt x="769871" y="38663"/>
                      <a:pt x="770837" y="36730"/>
                      <a:pt x="772770" y="35280"/>
                    </a:cubicBezTo>
                    <a:cubicBezTo>
                      <a:pt x="774704" y="33830"/>
                      <a:pt x="777120" y="33105"/>
                      <a:pt x="780020" y="33105"/>
                    </a:cubicBezTo>
                    <a:cubicBezTo>
                      <a:pt x="783161" y="33105"/>
                      <a:pt x="785578" y="33588"/>
                      <a:pt x="787269" y="34796"/>
                    </a:cubicBezTo>
                    <a:cubicBezTo>
                      <a:pt x="788960" y="36005"/>
                      <a:pt x="790410" y="37213"/>
                      <a:pt x="791860" y="38421"/>
                    </a:cubicBezTo>
                    <a:lnTo>
                      <a:pt x="796693" y="32380"/>
                    </a:lnTo>
                    <a:cubicBezTo>
                      <a:pt x="795243" y="31172"/>
                      <a:pt x="793310" y="29964"/>
                      <a:pt x="790894" y="28997"/>
                    </a:cubicBezTo>
                    <a:cubicBezTo>
                      <a:pt x="788236" y="27789"/>
                      <a:pt x="784853" y="27306"/>
                      <a:pt x="780503" y="27306"/>
                    </a:cubicBezTo>
                    <a:cubicBezTo>
                      <a:pt x="777845" y="27306"/>
                      <a:pt x="775429" y="27547"/>
                      <a:pt x="773012" y="28272"/>
                    </a:cubicBezTo>
                    <a:cubicBezTo>
                      <a:pt x="770596" y="28997"/>
                      <a:pt x="768663" y="29722"/>
                      <a:pt x="766729" y="31172"/>
                    </a:cubicBezTo>
                    <a:cubicBezTo>
                      <a:pt x="765038" y="32380"/>
                      <a:pt x="763346" y="34071"/>
                      <a:pt x="762380" y="36005"/>
                    </a:cubicBezTo>
                    <a:cubicBezTo>
                      <a:pt x="761172" y="37938"/>
                      <a:pt x="760688" y="40113"/>
                      <a:pt x="760688" y="42771"/>
                    </a:cubicBezTo>
                    <a:cubicBezTo>
                      <a:pt x="760688" y="45670"/>
                      <a:pt x="761172" y="48087"/>
                      <a:pt x="762138" y="50020"/>
                    </a:cubicBezTo>
                    <a:cubicBezTo>
                      <a:pt x="763105" y="51953"/>
                      <a:pt x="764555" y="53644"/>
                      <a:pt x="766005" y="54853"/>
                    </a:cubicBezTo>
                    <a:cubicBezTo>
                      <a:pt x="767696" y="56061"/>
                      <a:pt x="769387" y="57269"/>
                      <a:pt x="771079" y="57752"/>
                    </a:cubicBezTo>
                    <a:cubicBezTo>
                      <a:pt x="773012" y="58477"/>
                      <a:pt x="774704" y="58961"/>
                      <a:pt x="776395" y="59686"/>
                    </a:cubicBezTo>
                    <a:cubicBezTo>
                      <a:pt x="780020" y="60652"/>
                      <a:pt x="782678" y="61860"/>
                      <a:pt x="784853" y="63310"/>
                    </a:cubicBezTo>
                    <a:cubicBezTo>
                      <a:pt x="787027" y="64760"/>
                      <a:pt x="787994" y="67176"/>
                      <a:pt x="787994" y="70559"/>
                    </a:cubicBezTo>
                    <a:cubicBezTo>
                      <a:pt x="787994" y="73459"/>
                      <a:pt x="787027" y="75634"/>
                      <a:pt x="785336" y="77325"/>
                    </a:cubicBezTo>
                    <a:cubicBezTo>
                      <a:pt x="783644" y="78775"/>
                      <a:pt x="781228" y="79742"/>
                      <a:pt x="777845" y="79742"/>
                    </a:cubicBezTo>
                    <a:cubicBezTo>
                      <a:pt x="776154" y="79742"/>
                      <a:pt x="774704" y="79500"/>
                      <a:pt x="773012" y="79017"/>
                    </a:cubicBezTo>
                    <a:cubicBezTo>
                      <a:pt x="771562" y="78534"/>
                      <a:pt x="770112" y="77809"/>
                      <a:pt x="768904" y="76842"/>
                    </a:cubicBezTo>
                    <a:cubicBezTo>
                      <a:pt x="767696" y="76117"/>
                      <a:pt x="766488" y="75151"/>
                      <a:pt x="765521" y="74184"/>
                    </a:cubicBezTo>
                    <a:cubicBezTo>
                      <a:pt x="764555" y="73217"/>
                      <a:pt x="763830" y="72493"/>
                      <a:pt x="763105" y="71768"/>
                    </a:cubicBezTo>
                    <a:lnTo>
                      <a:pt x="758272" y="79500"/>
                    </a:lnTo>
                    <a:cubicBezTo>
                      <a:pt x="763588" y="83608"/>
                      <a:pt x="769871" y="85783"/>
                      <a:pt x="777362" y="85783"/>
                    </a:cubicBezTo>
                    <a:cubicBezTo>
                      <a:pt x="780261" y="85783"/>
                      <a:pt x="782678" y="85300"/>
                      <a:pt x="785094" y="84575"/>
                    </a:cubicBezTo>
                    <a:cubicBezTo>
                      <a:pt x="787511" y="83850"/>
                      <a:pt x="789685" y="82641"/>
                      <a:pt x="791377" y="81192"/>
                    </a:cubicBezTo>
                    <a:cubicBezTo>
                      <a:pt x="793068" y="79742"/>
                      <a:pt x="794518" y="77809"/>
                      <a:pt x="795726" y="75634"/>
                    </a:cubicBezTo>
                    <a:cubicBezTo>
                      <a:pt x="796693" y="73459"/>
                      <a:pt x="797418" y="71043"/>
                      <a:pt x="797418" y="68143"/>
                    </a:cubicBezTo>
                    <a:cubicBezTo>
                      <a:pt x="798385" y="65485"/>
                      <a:pt x="797660" y="63310"/>
                      <a:pt x="796693" y="61377"/>
                    </a:cubicBezTo>
                    <a:moveTo>
                      <a:pt x="711393" y="6041"/>
                    </a:moveTo>
                    <a:cubicBezTo>
                      <a:pt x="710185" y="4833"/>
                      <a:pt x="708977" y="4350"/>
                      <a:pt x="707286" y="4350"/>
                    </a:cubicBezTo>
                    <a:cubicBezTo>
                      <a:pt x="705594" y="4350"/>
                      <a:pt x="704386" y="4833"/>
                      <a:pt x="703178" y="6041"/>
                    </a:cubicBezTo>
                    <a:cubicBezTo>
                      <a:pt x="701969" y="7249"/>
                      <a:pt x="701486" y="8457"/>
                      <a:pt x="701486" y="9907"/>
                    </a:cubicBezTo>
                    <a:cubicBezTo>
                      <a:pt x="701486" y="11357"/>
                      <a:pt x="701969" y="12807"/>
                      <a:pt x="703178" y="13774"/>
                    </a:cubicBezTo>
                    <a:cubicBezTo>
                      <a:pt x="704386" y="14982"/>
                      <a:pt x="705594" y="15465"/>
                      <a:pt x="707286" y="15465"/>
                    </a:cubicBezTo>
                    <a:cubicBezTo>
                      <a:pt x="708977" y="15465"/>
                      <a:pt x="710427" y="14982"/>
                      <a:pt x="711393" y="13774"/>
                    </a:cubicBezTo>
                    <a:cubicBezTo>
                      <a:pt x="712602" y="12565"/>
                      <a:pt x="713085" y="11357"/>
                      <a:pt x="713085" y="9907"/>
                    </a:cubicBezTo>
                    <a:cubicBezTo>
                      <a:pt x="713085" y="8457"/>
                      <a:pt x="712602" y="7249"/>
                      <a:pt x="711393" y="6041"/>
                    </a:cubicBezTo>
                    <a:moveTo>
                      <a:pt x="734833" y="6041"/>
                    </a:moveTo>
                    <a:cubicBezTo>
                      <a:pt x="733625" y="4833"/>
                      <a:pt x="732416" y="4350"/>
                      <a:pt x="730725" y="4350"/>
                    </a:cubicBezTo>
                    <a:cubicBezTo>
                      <a:pt x="729033" y="4350"/>
                      <a:pt x="727583" y="4833"/>
                      <a:pt x="726617" y="6041"/>
                    </a:cubicBezTo>
                    <a:cubicBezTo>
                      <a:pt x="725409" y="7249"/>
                      <a:pt x="724925" y="8457"/>
                      <a:pt x="724925" y="9907"/>
                    </a:cubicBezTo>
                    <a:cubicBezTo>
                      <a:pt x="724925" y="11357"/>
                      <a:pt x="725409" y="12807"/>
                      <a:pt x="726617" y="13774"/>
                    </a:cubicBezTo>
                    <a:cubicBezTo>
                      <a:pt x="727825" y="14982"/>
                      <a:pt x="729033" y="15465"/>
                      <a:pt x="730725" y="15465"/>
                    </a:cubicBezTo>
                    <a:cubicBezTo>
                      <a:pt x="732416" y="15465"/>
                      <a:pt x="733625" y="14982"/>
                      <a:pt x="734833" y="13774"/>
                    </a:cubicBezTo>
                    <a:cubicBezTo>
                      <a:pt x="736041" y="12565"/>
                      <a:pt x="736524" y="11357"/>
                      <a:pt x="736524" y="9907"/>
                    </a:cubicBezTo>
                    <a:cubicBezTo>
                      <a:pt x="736524" y="8457"/>
                      <a:pt x="735799" y="7249"/>
                      <a:pt x="734833" y="6041"/>
                    </a:cubicBezTo>
                    <a:moveTo>
                      <a:pt x="695445" y="28997"/>
                    </a:moveTo>
                    <a:lnTo>
                      <a:pt x="695445" y="63552"/>
                    </a:lnTo>
                    <a:cubicBezTo>
                      <a:pt x="695445" y="66451"/>
                      <a:pt x="695687" y="69351"/>
                      <a:pt x="695928" y="72009"/>
                    </a:cubicBezTo>
                    <a:cubicBezTo>
                      <a:pt x="696170" y="74667"/>
                      <a:pt x="696895" y="77084"/>
                      <a:pt x="698103" y="79017"/>
                    </a:cubicBezTo>
                    <a:cubicBezTo>
                      <a:pt x="699311" y="80950"/>
                      <a:pt x="701245" y="82641"/>
                      <a:pt x="703903" y="83850"/>
                    </a:cubicBezTo>
                    <a:cubicBezTo>
                      <a:pt x="706561" y="85058"/>
                      <a:pt x="709944" y="85783"/>
                      <a:pt x="714535" y="85783"/>
                    </a:cubicBezTo>
                    <a:cubicBezTo>
                      <a:pt x="717435" y="85783"/>
                      <a:pt x="719851" y="85300"/>
                      <a:pt x="722026" y="84575"/>
                    </a:cubicBezTo>
                    <a:cubicBezTo>
                      <a:pt x="724201" y="83608"/>
                      <a:pt x="725892" y="82641"/>
                      <a:pt x="727342" y="81433"/>
                    </a:cubicBezTo>
                    <a:cubicBezTo>
                      <a:pt x="728792" y="80225"/>
                      <a:pt x="730000" y="79017"/>
                      <a:pt x="730725" y="77809"/>
                    </a:cubicBezTo>
                    <a:cubicBezTo>
                      <a:pt x="731450" y="76600"/>
                      <a:pt x="732175" y="75875"/>
                      <a:pt x="732658" y="75151"/>
                    </a:cubicBezTo>
                    <a:lnTo>
                      <a:pt x="733866" y="84575"/>
                    </a:lnTo>
                    <a:lnTo>
                      <a:pt x="743290" y="83608"/>
                    </a:lnTo>
                    <a:cubicBezTo>
                      <a:pt x="743290" y="83125"/>
                      <a:pt x="743049" y="82400"/>
                      <a:pt x="743049" y="81433"/>
                    </a:cubicBezTo>
                    <a:cubicBezTo>
                      <a:pt x="742807" y="80467"/>
                      <a:pt x="742807" y="79259"/>
                      <a:pt x="742565" y="77809"/>
                    </a:cubicBezTo>
                    <a:cubicBezTo>
                      <a:pt x="742324" y="76600"/>
                      <a:pt x="742324" y="75151"/>
                      <a:pt x="742324" y="73701"/>
                    </a:cubicBezTo>
                    <a:cubicBezTo>
                      <a:pt x="742324" y="72251"/>
                      <a:pt x="742082" y="70801"/>
                      <a:pt x="742082" y="69593"/>
                    </a:cubicBezTo>
                    <a:lnTo>
                      <a:pt x="742082" y="28755"/>
                    </a:lnTo>
                    <a:lnTo>
                      <a:pt x="732175" y="28755"/>
                    </a:lnTo>
                    <a:lnTo>
                      <a:pt x="732175" y="59686"/>
                    </a:lnTo>
                    <a:cubicBezTo>
                      <a:pt x="732175" y="62102"/>
                      <a:pt x="731691" y="64518"/>
                      <a:pt x="730966" y="66935"/>
                    </a:cubicBezTo>
                    <a:cubicBezTo>
                      <a:pt x="730242" y="69110"/>
                      <a:pt x="729033" y="71284"/>
                      <a:pt x="727583" y="72734"/>
                    </a:cubicBezTo>
                    <a:cubicBezTo>
                      <a:pt x="726134" y="74426"/>
                      <a:pt x="724442" y="75634"/>
                      <a:pt x="722751" y="76600"/>
                    </a:cubicBezTo>
                    <a:cubicBezTo>
                      <a:pt x="720817" y="77567"/>
                      <a:pt x="718884" y="78050"/>
                      <a:pt x="716468" y="78050"/>
                    </a:cubicBezTo>
                    <a:cubicBezTo>
                      <a:pt x="714052" y="78050"/>
                      <a:pt x="711877" y="77809"/>
                      <a:pt x="710427" y="77084"/>
                    </a:cubicBezTo>
                    <a:cubicBezTo>
                      <a:pt x="708977" y="76359"/>
                      <a:pt x="707769" y="75634"/>
                      <a:pt x="706802" y="74184"/>
                    </a:cubicBezTo>
                    <a:cubicBezTo>
                      <a:pt x="706077" y="72976"/>
                      <a:pt x="705594" y="71284"/>
                      <a:pt x="705111" y="69593"/>
                    </a:cubicBezTo>
                    <a:cubicBezTo>
                      <a:pt x="704869" y="67660"/>
                      <a:pt x="704628" y="65727"/>
                      <a:pt x="704628" y="63310"/>
                    </a:cubicBezTo>
                    <a:lnTo>
                      <a:pt x="704628" y="28755"/>
                    </a:lnTo>
                    <a:lnTo>
                      <a:pt x="695445" y="28755"/>
                    </a:lnTo>
                    <a:close/>
                    <a:moveTo>
                      <a:pt x="664515" y="60894"/>
                    </a:moveTo>
                    <a:cubicBezTo>
                      <a:pt x="662823" y="65243"/>
                      <a:pt x="660649" y="68626"/>
                      <a:pt x="657991" y="71284"/>
                    </a:cubicBezTo>
                    <a:cubicBezTo>
                      <a:pt x="655091" y="73701"/>
                      <a:pt x="651950" y="75634"/>
                      <a:pt x="648325" y="76600"/>
                    </a:cubicBezTo>
                    <a:cubicBezTo>
                      <a:pt x="644700" y="77567"/>
                      <a:pt x="640834" y="78050"/>
                      <a:pt x="636726" y="78050"/>
                    </a:cubicBezTo>
                    <a:cubicBezTo>
                      <a:pt x="635035" y="78050"/>
                      <a:pt x="633585" y="78050"/>
                      <a:pt x="631893" y="77809"/>
                    </a:cubicBezTo>
                    <a:cubicBezTo>
                      <a:pt x="630202" y="77809"/>
                      <a:pt x="628510" y="77567"/>
                      <a:pt x="626577" y="77325"/>
                    </a:cubicBezTo>
                    <a:lnTo>
                      <a:pt x="626577" y="10874"/>
                    </a:lnTo>
                    <a:cubicBezTo>
                      <a:pt x="628027" y="10874"/>
                      <a:pt x="629477" y="10632"/>
                      <a:pt x="630927" y="10632"/>
                    </a:cubicBezTo>
                    <a:lnTo>
                      <a:pt x="635276" y="10632"/>
                    </a:lnTo>
                    <a:cubicBezTo>
                      <a:pt x="646392" y="10632"/>
                      <a:pt x="654366" y="13290"/>
                      <a:pt x="659440" y="18848"/>
                    </a:cubicBezTo>
                    <a:cubicBezTo>
                      <a:pt x="664515" y="24406"/>
                      <a:pt x="666931" y="33588"/>
                      <a:pt x="666931" y="44220"/>
                    </a:cubicBezTo>
                    <a:cubicBezTo>
                      <a:pt x="666931" y="50986"/>
                      <a:pt x="666206" y="56544"/>
                      <a:pt x="664515" y="60894"/>
                    </a:cubicBezTo>
                    <a:moveTo>
                      <a:pt x="675389" y="25856"/>
                    </a:moveTo>
                    <a:cubicBezTo>
                      <a:pt x="673456" y="21023"/>
                      <a:pt x="670798" y="16915"/>
                      <a:pt x="667173" y="13774"/>
                    </a:cubicBezTo>
                    <a:cubicBezTo>
                      <a:pt x="663548" y="10632"/>
                      <a:pt x="659440" y="8216"/>
                      <a:pt x="654366" y="6524"/>
                    </a:cubicBezTo>
                    <a:cubicBezTo>
                      <a:pt x="649292" y="4833"/>
                      <a:pt x="643734" y="4108"/>
                      <a:pt x="637451" y="4108"/>
                    </a:cubicBezTo>
                    <a:cubicBezTo>
                      <a:pt x="634793" y="4108"/>
                      <a:pt x="632860" y="4108"/>
                      <a:pt x="631168" y="4108"/>
                    </a:cubicBezTo>
                    <a:cubicBezTo>
                      <a:pt x="629719" y="4108"/>
                      <a:pt x="628269" y="4108"/>
                      <a:pt x="627060" y="4350"/>
                    </a:cubicBezTo>
                    <a:cubicBezTo>
                      <a:pt x="625852" y="4350"/>
                      <a:pt x="624402" y="4350"/>
                      <a:pt x="622953" y="4350"/>
                    </a:cubicBezTo>
                    <a:cubicBezTo>
                      <a:pt x="621503" y="4350"/>
                      <a:pt x="619328" y="4350"/>
                      <a:pt x="616670" y="4591"/>
                    </a:cubicBezTo>
                    <a:lnTo>
                      <a:pt x="616670" y="84091"/>
                    </a:lnTo>
                    <a:cubicBezTo>
                      <a:pt x="619086" y="84091"/>
                      <a:pt x="622228" y="84091"/>
                      <a:pt x="625611" y="84333"/>
                    </a:cubicBezTo>
                    <a:cubicBezTo>
                      <a:pt x="629235" y="84333"/>
                      <a:pt x="633102" y="84575"/>
                      <a:pt x="637209" y="84575"/>
                    </a:cubicBezTo>
                    <a:cubicBezTo>
                      <a:pt x="641317" y="84575"/>
                      <a:pt x="645909" y="84091"/>
                      <a:pt x="650741" y="82883"/>
                    </a:cubicBezTo>
                    <a:cubicBezTo>
                      <a:pt x="655574" y="81675"/>
                      <a:pt x="659924" y="79742"/>
                      <a:pt x="664032" y="76842"/>
                    </a:cubicBezTo>
                    <a:cubicBezTo>
                      <a:pt x="668140" y="73942"/>
                      <a:pt x="671523" y="69834"/>
                      <a:pt x="674181" y="64518"/>
                    </a:cubicBezTo>
                    <a:cubicBezTo>
                      <a:pt x="676839" y="59202"/>
                      <a:pt x="678289" y="52436"/>
                      <a:pt x="678289" y="43979"/>
                    </a:cubicBezTo>
                    <a:cubicBezTo>
                      <a:pt x="678289" y="37454"/>
                      <a:pt x="677322" y="30689"/>
                      <a:pt x="675389" y="25856"/>
                    </a:cubicBezTo>
                    <a:moveTo>
                      <a:pt x="562059" y="77325"/>
                    </a:moveTo>
                    <a:cubicBezTo>
                      <a:pt x="560851" y="77809"/>
                      <a:pt x="559884" y="78292"/>
                      <a:pt x="558918" y="78534"/>
                    </a:cubicBezTo>
                    <a:cubicBezTo>
                      <a:pt x="557951" y="78775"/>
                      <a:pt x="556984" y="79017"/>
                      <a:pt x="555776" y="79017"/>
                    </a:cubicBezTo>
                    <a:cubicBezTo>
                      <a:pt x="555051" y="79017"/>
                      <a:pt x="554326" y="78775"/>
                      <a:pt x="553360" y="78534"/>
                    </a:cubicBezTo>
                    <a:cubicBezTo>
                      <a:pt x="552393" y="78292"/>
                      <a:pt x="551668" y="78050"/>
                      <a:pt x="551185" y="77567"/>
                    </a:cubicBezTo>
                    <a:cubicBezTo>
                      <a:pt x="549977" y="76600"/>
                      <a:pt x="549252" y="75634"/>
                      <a:pt x="549010" y="74184"/>
                    </a:cubicBezTo>
                    <a:cubicBezTo>
                      <a:pt x="548769" y="72734"/>
                      <a:pt x="548769" y="70801"/>
                      <a:pt x="548769" y="67901"/>
                    </a:cubicBezTo>
                    <a:lnTo>
                      <a:pt x="548769" y="35280"/>
                    </a:lnTo>
                    <a:lnTo>
                      <a:pt x="561817" y="35280"/>
                    </a:lnTo>
                    <a:lnTo>
                      <a:pt x="561817" y="28997"/>
                    </a:lnTo>
                    <a:lnTo>
                      <a:pt x="548769" y="28997"/>
                    </a:lnTo>
                    <a:lnTo>
                      <a:pt x="548769" y="12807"/>
                    </a:lnTo>
                    <a:lnTo>
                      <a:pt x="539103" y="14982"/>
                    </a:lnTo>
                    <a:lnTo>
                      <a:pt x="539103" y="28997"/>
                    </a:lnTo>
                    <a:lnTo>
                      <a:pt x="529679" y="28997"/>
                    </a:lnTo>
                    <a:lnTo>
                      <a:pt x="529679" y="35280"/>
                    </a:lnTo>
                    <a:lnTo>
                      <a:pt x="539103" y="35280"/>
                    </a:lnTo>
                    <a:lnTo>
                      <a:pt x="539103" y="68868"/>
                    </a:lnTo>
                    <a:cubicBezTo>
                      <a:pt x="539103" y="71768"/>
                      <a:pt x="539103" y="74184"/>
                      <a:pt x="539345" y="76117"/>
                    </a:cubicBezTo>
                    <a:cubicBezTo>
                      <a:pt x="539586" y="78050"/>
                      <a:pt x="540311" y="79983"/>
                      <a:pt x="541278" y="81433"/>
                    </a:cubicBezTo>
                    <a:cubicBezTo>
                      <a:pt x="542486" y="83125"/>
                      <a:pt x="543936" y="84091"/>
                      <a:pt x="545869" y="84816"/>
                    </a:cubicBezTo>
                    <a:cubicBezTo>
                      <a:pt x="547802" y="85541"/>
                      <a:pt x="549735" y="85783"/>
                      <a:pt x="551910" y="85783"/>
                    </a:cubicBezTo>
                    <a:cubicBezTo>
                      <a:pt x="554085" y="85783"/>
                      <a:pt x="556259" y="85541"/>
                      <a:pt x="558434" y="84816"/>
                    </a:cubicBezTo>
                    <a:cubicBezTo>
                      <a:pt x="560609" y="84091"/>
                      <a:pt x="562300" y="83125"/>
                      <a:pt x="563992" y="82158"/>
                    </a:cubicBezTo>
                    <a:lnTo>
                      <a:pt x="562059" y="77325"/>
                    </a:lnTo>
                    <a:close/>
                    <a:moveTo>
                      <a:pt x="487392" y="6041"/>
                    </a:moveTo>
                    <a:cubicBezTo>
                      <a:pt x="486183" y="4833"/>
                      <a:pt x="484975" y="4350"/>
                      <a:pt x="483284" y="4350"/>
                    </a:cubicBezTo>
                    <a:cubicBezTo>
                      <a:pt x="481592" y="4350"/>
                      <a:pt x="480384" y="4833"/>
                      <a:pt x="479176" y="6041"/>
                    </a:cubicBezTo>
                    <a:cubicBezTo>
                      <a:pt x="477967" y="7249"/>
                      <a:pt x="477484" y="8457"/>
                      <a:pt x="477484" y="9907"/>
                    </a:cubicBezTo>
                    <a:cubicBezTo>
                      <a:pt x="477484" y="11357"/>
                      <a:pt x="477967" y="12807"/>
                      <a:pt x="479176" y="13774"/>
                    </a:cubicBezTo>
                    <a:cubicBezTo>
                      <a:pt x="480384" y="14982"/>
                      <a:pt x="481592" y="15465"/>
                      <a:pt x="483284" y="15465"/>
                    </a:cubicBezTo>
                    <a:cubicBezTo>
                      <a:pt x="484975" y="15465"/>
                      <a:pt x="486425" y="14982"/>
                      <a:pt x="487392" y="13774"/>
                    </a:cubicBezTo>
                    <a:cubicBezTo>
                      <a:pt x="488600" y="12565"/>
                      <a:pt x="489083" y="11357"/>
                      <a:pt x="489083" y="9907"/>
                    </a:cubicBezTo>
                    <a:cubicBezTo>
                      <a:pt x="488841" y="8457"/>
                      <a:pt x="488358" y="7249"/>
                      <a:pt x="487392" y="6041"/>
                    </a:cubicBezTo>
                    <a:moveTo>
                      <a:pt x="510589" y="6041"/>
                    </a:moveTo>
                    <a:cubicBezTo>
                      <a:pt x="509381" y="4833"/>
                      <a:pt x="508173" y="4350"/>
                      <a:pt x="506481" y="4350"/>
                    </a:cubicBezTo>
                    <a:cubicBezTo>
                      <a:pt x="504790" y="4350"/>
                      <a:pt x="503340" y="4833"/>
                      <a:pt x="502373" y="6041"/>
                    </a:cubicBezTo>
                    <a:cubicBezTo>
                      <a:pt x="501165" y="7249"/>
                      <a:pt x="500682" y="8457"/>
                      <a:pt x="500682" y="9907"/>
                    </a:cubicBezTo>
                    <a:cubicBezTo>
                      <a:pt x="500682" y="11357"/>
                      <a:pt x="501165" y="12807"/>
                      <a:pt x="502373" y="13774"/>
                    </a:cubicBezTo>
                    <a:cubicBezTo>
                      <a:pt x="503582" y="14982"/>
                      <a:pt x="504790" y="15465"/>
                      <a:pt x="506481" y="15465"/>
                    </a:cubicBezTo>
                    <a:cubicBezTo>
                      <a:pt x="508173" y="15465"/>
                      <a:pt x="509381" y="14982"/>
                      <a:pt x="510589" y="13774"/>
                    </a:cubicBezTo>
                    <a:cubicBezTo>
                      <a:pt x="511797" y="12565"/>
                      <a:pt x="512281" y="11357"/>
                      <a:pt x="512281" y="9907"/>
                    </a:cubicBezTo>
                    <a:cubicBezTo>
                      <a:pt x="512281" y="8457"/>
                      <a:pt x="511797" y="7249"/>
                      <a:pt x="510589" y="6041"/>
                    </a:cubicBezTo>
                    <a:moveTo>
                      <a:pt x="504548" y="62827"/>
                    </a:moveTo>
                    <a:cubicBezTo>
                      <a:pt x="504548" y="64518"/>
                      <a:pt x="504306" y="65968"/>
                      <a:pt x="504306" y="67660"/>
                    </a:cubicBezTo>
                    <a:cubicBezTo>
                      <a:pt x="504065" y="69834"/>
                      <a:pt x="503340" y="71526"/>
                      <a:pt x="502373" y="72976"/>
                    </a:cubicBezTo>
                    <a:cubicBezTo>
                      <a:pt x="501407" y="74426"/>
                      <a:pt x="500199" y="75634"/>
                      <a:pt x="498990" y="76600"/>
                    </a:cubicBezTo>
                    <a:cubicBezTo>
                      <a:pt x="497782" y="77567"/>
                      <a:pt x="496332" y="78050"/>
                      <a:pt x="495124" y="78534"/>
                    </a:cubicBezTo>
                    <a:cubicBezTo>
                      <a:pt x="493916" y="79017"/>
                      <a:pt x="492708" y="79017"/>
                      <a:pt x="491741" y="79017"/>
                    </a:cubicBezTo>
                    <a:cubicBezTo>
                      <a:pt x="490533" y="79017"/>
                      <a:pt x="489325" y="78775"/>
                      <a:pt x="488116" y="78534"/>
                    </a:cubicBezTo>
                    <a:cubicBezTo>
                      <a:pt x="486908" y="78292"/>
                      <a:pt x="485942" y="77567"/>
                      <a:pt x="484975" y="76842"/>
                    </a:cubicBezTo>
                    <a:cubicBezTo>
                      <a:pt x="484009" y="76117"/>
                      <a:pt x="483284" y="75151"/>
                      <a:pt x="482800" y="73942"/>
                    </a:cubicBezTo>
                    <a:cubicBezTo>
                      <a:pt x="482317" y="72734"/>
                      <a:pt x="482075" y="71284"/>
                      <a:pt x="482075" y="69351"/>
                    </a:cubicBezTo>
                    <a:cubicBezTo>
                      <a:pt x="482075" y="67418"/>
                      <a:pt x="482559" y="65968"/>
                      <a:pt x="483284" y="64760"/>
                    </a:cubicBezTo>
                    <a:cubicBezTo>
                      <a:pt x="484009" y="63552"/>
                      <a:pt x="484975" y="62585"/>
                      <a:pt x="486183" y="61619"/>
                    </a:cubicBezTo>
                    <a:cubicBezTo>
                      <a:pt x="487392" y="60894"/>
                      <a:pt x="488358" y="60169"/>
                      <a:pt x="489566" y="59686"/>
                    </a:cubicBezTo>
                    <a:cubicBezTo>
                      <a:pt x="490775" y="59202"/>
                      <a:pt x="491741" y="58961"/>
                      <a:pt x="492708" y="58719"/>
                    </a:cubicBezTo>
                    <a:cubicBezTo>
                      <a:pt x="493674" y="58477"/>
                      <a:pt x="494882" y="58236"/>
                      <a:pt x="496091" y="58236"/>
                    </a:cubicBezTo>
                    <a:cubicBezTo>
                      <a:pt x="497299" y="58236"/>
                      <a:pt x="498507" y="57994"/>
                      <a:pt x="499715" y="57994"/>
                    </a:cubicBezTo>
                    <a:cubicBezTo>
                      <a:pt x="500923" y="57994"/>
                      <a:pt x="501890" y="57752"/>
                      <a:pt x="502857" y="57752"/>
                    </a:cubicBezTo>
                    <a:lnTo>
                      <a:pt x="505031" y="57752"/>
                    </a:lnTo>
                    <a:cubicBezTo>
                      <a:pt x="504548" y="59444"/>
                      <a:pt x="504548" y="61135"/>
                      <a:pt x="504548" y="62827"/>
                    </a:cubicBezTo>
                    <a:moveTo>
                      <a:pt x="522188" y="78292"/>
                    </a:moveTo>
                    <a:cubicBezTo>
                      <a:pt x="520738" y="78775"/>
                      <a:pt x="519288" y="79017"/>
                      <a:pt x="517838" y="79017"/>
                    </a:cubicBezTo>
                    <a:cubicBezTo>
                      <a:pt x="516630" y="79017"/>
                      <a:pt x="515664" y="78534"/>
                      <a:pt x="514939" y="77809"/>
                    </a:cubicBezTo>
                    <a:cubicBezTo>
                      <a:pt x="514214" y="77084"/>
                      <a:pt x="513972" y="75392"/>
                      <a:pt x="513972" y="72734"/>
                    </a:cubicBezTo>
                    <a:lnTo>
                      <a:pt x="513972" y="43496"/>
                    </a:lnTo>
                    <a:cubicBezTo>
                      <a:pt x="513972" y="42529"/>
                      <a:pt x="513972" y="41562"/>
                      <a:pt x="513972" y="40354"/>
                    </a:cubicBezTo>
                    <a:cubicBezTo>
                      <a:pt x="513972" y="39146"/>
                      <a:pt x="513730" y="38179"/>
                      <a:pt x="513489" y="36971"/>
                    </a:cubicBezTo>
                    <a:cubicBezTo>
                      <a:pt x="513247" y="35763"/>
                      <a:pt x="512764" y="34796"/>
                      <a:pt x="512281" y="33830"/>
                    </a:cubicBezTo>
                    <a:cubicBezTo>
                      <a:pt x="511797" y="32863"/>
                      <a:pt x="510831" y="31897"/>
                      <a:pt x="509864" y="31172"/>
                    </a:cubicBezTo>
                    <a:cubicBezTo>
                      <a:pt x="507689" y="29480"/>
                      <a:pt x="505273" y="28514"/>
                      <a:pt x="502615" y="27789"/>
                    </a:cubicBezTo>
                    <a:cubicBezTo>
                      <a:pt x="499957" y="27306"/>
                      <a:pt x="497540" y="27064"/>
                      <a:pt x="494882" y="27064"/>
                    </a:cubicBezTo>
                    <a:cubicBezTo>
                      <a:pt x="492708" y="27064"/>
                      <a:pt x="490291" y="27306"/>
                      <a:pt x="488116" y="27789"/>
                    </a:cubicBezTo>
                    <a:cubicBezTo>
                      <a:pt x="485942" y="28272"/>
                      <a:pt x="483767" y="28997"/>
                      <a:pt x="482075" y="29964"/>
                    </a:cubicBezTo>
                    <a:cubicBezTo>
                      <a:pt x="480142" y="30930"/>
                      <a:pt x="478692" y="32380"/>
                      <a:pt x="477243" y="33830"/>
                    </a:cubicBezTo>
                    <a:cubicBezTo>
                      <a:pt x="475793" y="35280"/>
                      <a:pt x="475068" y="37454"/>
                      <a:pt x="474584" y="40113"/>
                    </a:cubicBezTo>
                    <a:lnTo>
                      <a:pt x="482317" y="42529"/>
                    </a:lnTo>
                    <a:cubicBezTo>
                      <a:pt x="482559" y="41321"/>
                      <a:pt x="482800" y="40113"/>
                      <a:pt x="483284" y="38904"/>
                    </a:cubicBezTo>
                    <a:cubicBezTo>
                      <a:pt x="483767" y="37938"/>
                      <a:pt x="484250" y="36730"/>
                      <a:pt x="485217" y="36005"/>
                    </a:cubicBezTo>
                    <a:cubicBezTo>
                      <a:pt x="486183" y="35038"/>
                      <a:pt x="487150" y="34555"/>
                      <a:pt x="488600" y="33830"/>
                    </a:cubicBezTo>
                    <a:cubicBezTo>
                      <a:pt x="490050" y="33347"/>
                      <a:pt x="491741" y="33105"/>
                      <a:pt x="493916" y="33105"/>
                    </a:cubicBezTo>
                    <a:cubicBezTo>
                      <a:pt x="495124" y="33105"/>
                      <a:pt x="496332" y="33105"/>
                      <a:pt x="497299" y="33347"/>
                    </a:cubicBezTo>
                    <a:cubicBezTo>
                      <a:pt x="498507" y="33588"/>
                      <a:pt x="499474" y="33830"/>
                      <a:pt x="500440" y="34313"/>
                    </a:cubicBezTo>
                    <a:cubicBezTo>
                      <a:pt x="501890" y="35038"/>
                      <a:pt x="502857" y="36005"/>
                      <a:pt x="503582" y="37213"/>
                    </a:cubicBezTo>
                    <a:cubicBezTo>
                      <a:pt x="504065" y="38421"/>
                      <a:pt x="504548" y="40113"/>
                      <a:pt x="504548" y="42287"/>
                    </a:cubicBezTo>
                    <a:lnTo>
                      <a:pt x="504548" y="51711"/>
                    </a:lnTo>
                    <a:cubicBezTo>
                      <a:pt x="501648" y="51711"/>
                      <a:pt x="499232" y="51711"/>
                      <a:pt x="497057" y="51953"/>
                    </a:cubicBezTo>
                    <a:cubicBezTo>
                      <a:pt x="494882" y="51953"/>
                      <a:pt x="492949" y="52195"/>
                      <a:pt x="491016" y="52436"/>
                    </a:cubicBezTo>
                    <a:cubicBezTo>
                      <a:pt x="488358" y="52920"/>
                      <a:pt x="485942" y="53644"/>
                      <a:pt x="483525" y="54369"/>
                    </a:cubicBezTo>
                    <a:cubicBezTo>
                      <a:pt x="481350" y="55336"/>
                      <a:pt x="479176" y="56544"/>
                      <a:pt x="477484" y="57994"/>
                    </a:cubicBezTo>
                    <a:cubicBezTo>
                      <a:pt x="475793" y="59444"/>
                      <a:pt x="474584" y="61135"/>
                      <a:pt x="473618" y="63310"/>
                    </a:cubicBezTo>
                    <a:cubicBezTo>
                      <a:pt x="472651" y="65243"/>
                      <a:pt x="472168" y="67660"/>
                      <a:pt x="472168" y="70076"/>
                    </a:cubicBezTo>
                    <a:cubicBezTo>
                      <a:pt x="472168" y="72493"/>
                      <a:pt x="472651" y="74909"/>
                      <a:pt x="473618" y="76842"/>
                    </a:cubicBezTo>
                    <a:cubicBezTo>
                      <a:pt x="474584" y="78775"/>
                      <a:pt x="475793" y="80467"/>
                      <a:pt x="477243" y="81675"/>
                    </a:cubicBezTo>
                    <a:cubicBezTo>
                      <a:pt x="478692" y="82883"/>
                      <a:pt x="480384" y="83850"/>
                      <a:pt x="482317" y="84575"/>
                    </a:cubicBezTo>
                    <a:cubicBezTo>
                      <a:pt x="484250" y="85300"/>
                      <a:pt x="485942" y="85541"/>
                      <a:pt x="488116" y="85541"/>
                    </a:cubicBezTo>
                    <a:cubicBezTo>
                      <a:pt x="492708" y="85541"/>
                      <a:pt x="496332" y="84575"/>
                      <a:pt x="499232" y="82641"/>
                    </a:cubicBezTo>
                    <a:cubicBezTo>
                      <a:pt x="502132" y="80708"/>
                      <a:pt x="504065" y="78292"/>
                      <a:pt x="505031" y="75634"/>
                    </a:cubicBezTo>
                    <a:cubicBezTo>
                      <a:pt x="505273" y="78050"/>
                      <a:pt x="506240" y="80225"/>
                      <a:pt x="507689" y="82158"/>
                    </a:cubicBezTo>
                    <a:cubicBezTo>
                      <a:pt x="509139" y="84091"/>
                      <a:pt x="511314" y="84816"/>
                      <a:pt x="514214" y="84816"/>
                    </a:cubicBezTo>
                    <a:cubicBezTo>
                      <a:pt x="515905" y="84816"/>
                      <a:pt x="517597" y="84575"/>
                      <a:pt x="519047" y="84333"/>
                    </a:cubicBezTo>
                    <a:cubicBezTo>
                      <a:pt x="520496" y="84091"/>
                      <a:pt x="521705" y="83850"/>
                      <a:pt x="522430" y="83608"/>
                    </a:cubicBezTo>
                    <a:lnTo>
                      <a:pt x="522430" y="78292"/>
                    </a:lnTo>
                    <a:close/>
                    <a:moveTo>
                      <a:pt x="458636" y="77325"/>
                    </a:moveTo>
                    <a:cubicBezTo>
                      <a:pt x="457428" y="77809"/>
                      <a:pt x="456461" y="78292"/>
                      <a:pt x="455495" y="78534"/>
                    </a:cubicBezTo>
                    <a:cubicBezTo>
                      <a:pt x="454528" y="78775"/>
                      <a:pt x="453562" y="79017"/>
                      <a:pt x="452353" y="79017"/>
                    </a:cubicBezTo>
                    <a:cubicBezTo>
                      <a:pt x="451629" y="79017"/>
                      <a:pt x="450904" y="78775"/>
                      <a:pt x="449937" y="78534"/>
                    </a:cubicBezTo>
                    <a:cubicBezTo>
                      <a:pt x="448970" y="78292"/>
                      <a:pt x="448246" y="78050"/>
                      <a:pt x="447762" y="77567"/>
                    </a:cubicBezTo>
                    <a:cubicBezTo>
                      <a:pt x="446554" y="76600"/>
                      <a:pt x="445829" y="75634"/>
                      <a:pt x="445587" y="74184"/>
                    </a:cubicBezTo>
                    <a:cubicBezTo>
                      <a:pt x="445346" y="72734"/>
                      <a:pt x="445346" y="70801"/>
                      <a:pt x="445346" y="67901"/>
                    </a:cubicBezTo>
                    <a:lnTo>
                      <a:pt x="445346" y="35280"/>
                    </a:lnTo>
                    <a:lnTo>
                      <a:pt x="458394" y="35280"/>
                    </a:lnTo>
                    <a:lnTo>
                      <a:pt x="458394" y="28997"/>
                    </a:lnTo>
                    <a:lnTo>
                      <a:pt x="445346" y="28997"/>
                    </a:lnTo>
                    <a:lnTo>
                      <a:pt x="445346" y="12807"/>
                    </a:lnTo>
                    <a:lnTo>
                      <a:pt x="435680" y="14982"/>
                    </a:lnTo>
                    <a:lnTo>
                      <a:pt x="435680" y="28997"/>
                    </a:lnTo>
                    <a:lnTo>
                      <a:pt x="426256" y="28997"/>
                    </a:lnTo>
                    <a:lnTo>
                      <a:pt x="426256" y="35280"/>
                    </a:lnTo>
                    <a:lnTo>
                      <a:pt x="435680" y="35280"/>
                    </a:lnTo>
                    <a:lnTo>
                      <a:pt x="435680" y="68868"/>
                    </a:lnTo>
                    <a:cubicBezTo>
                      <a:pt x="435680" y="71768"/>
                      <a:pt x="435680" y="74184"/>
                      <a:pt x="435922" y="76117"/>
                    </a:cubicBezTo>
                    <a:cubicBezTo>
                      <a:pt x="436163" y="78050"/>
                      <a:pt x="436888" y="79983"/>
                      <a:pt x="437855" y="81433"/>
                    </a:cubicBezTo>
                    <a:cubicBezTo>
                      <a:pt x="439063" y="83125"/>
                      <a:pt x="440513" y="84091"/>
                      <a:pt x="442446" y="84816"/>
                    </a:cubicBezTo>
                    <a:cubicBezTo>
                      <a:pt x="444379" y="85541"/>
                      <a:pt x="446312" y="85783"/>
                      <a:pt x="448487" y="85783"/>
                    </a:cubicBezTo>
                    <a:cubicBezTo>
                      <a:pt x="450662" y="85783"/>
                      <a:pt x="452837" y="85541"/>
                      <a:pt x="455012" y="84816"/>
                    </a:cubicBezTo>
                    <a:cubicBezTo>
                      <a:pt x="457186" y="84091"/>
                      <a:pt x="458878" y="83125"/>
                      <a:pt x="460569" y="82158"/>
                    </a:cubicBezTo>
                    <a:lnTo>
                      <a:pt x="458636" y="77325"/>
                    </a:lnTo>
                    <a:close/>
                    <a:moveTo>
                      <a:pt x="409825" y="28997"/>
                    </a:moveTo>
                    <a:lnTo>
                      <a:pt x="399676" y="28997"/>
                    </a:lnTo>
                    <a:lnTo>
                      <a:pt x="399676" y="84091"/>
                    </a:lnTo>
                    <a:lnTo>
                      <a:pt x="409825" y="84091"/>
                    </a:lnTo>
                    <a:lnTo>
                      <a:pt x="409825" y="28997"/>
                    </a:lnTo>
                    <a:close/>
                    <a:moveTo>
                      <a:pt x="409341" y="2416"/>
                    </a:moveTo>
                    <a:cubicBezTo>
                      <a:pt x="408133" y="1208"/>
                      <a:pt x="406683" y="483"/>
                      <a:pt x="404992" y="483"/>
                    </a:cubicBezTo>
                    <a:cubicBezTo>
                      <a:pt x="403300" y="483"/>
                      <a:pt x="401609" y="1208"/>
                      <a:pt x="400400" y="2416"/>
                    </a:cubicBezTo>
                    <a:cubicBezTo>
                      <a:pt x="399192" y="3625"/>
                      <a:pt x="398467" y="5316"/>
                      <a:pt x="398467" y="6766"/>
                    </a:cubicBezTo>
                    <a:cubicBezTo>
                      <a:pt x="398467" y="8457"/>
                      <a:pt x="399192" y="9907"/>
                      <a:pt x="400400" y="11116"/>
                    </a:cubicBezTo>
                    <a:cubicBezTo>
                      <a:pt x="401609" y="12324"/>
                      <a:pt x="403059" y="13049"/>
                      <a:pt x="404992" y="13049"/>
                    </a:cubicBezTo>
                    <a:cubicBezTo>
                      <a:pt x="406683" y="13049"/>
                      <a:pt x="408133" y="12324"/>
                      <a:pt x="409341" y="11116"/>
                    </a:cubicBezTo>
                    <a:cubicBezTo>
                      <a:pt x="410549" y="9907"/>
                      <a:pt x="411274" y="8457"/>
                      <a:pt x="411274" y="6766"/>
                    </a:cubicBezTo>
                    <a:cubicBezTo>
                      <a:pt x="411274" y="5074"/>
                      <a:pt x="410549" y="3625"/>
                      <a:pt x="409341" y="2416"/>
                    </a:cubicBezTo>
                    <a:moveTo>
                      <a:pt x="379619" y="61377"/>
                    </a:moveTo>
                    <a:cubicBezTo>
                      <a:pt x="378653" y="59444"/>
                      <a:pt x="377203" y="57994"/>
                      <a:pt x="375511" y="56544"/>
                    </a:cubicBezTo>
                    <a:cubicBezTo>
                      <a:pt x="373820" y="55094"/>
                      <a:pt x="372128" y="54128"/>
                      <a:pt x="370195" y="53403"/>
                    </a:cubicBezTo>
                    <a:cubicBezTo>
                      <a:pt x="368262" y="52678"/>
                      <a:pt x="366329" y="51953"/>
                      <a:pt x="364396" y="51470"/>
                    </a:cubicBezTo>
                    <a:cubicBezTo>
                      <a:pt x="361013" y="50503"/>
                      <a:pt x="358113" y="49295"/>
                      <a:pt x="355938" y="47603"/>
                    </a:cubicBezTo>
                    <a:cubicBezTo>
                      <a:pt x="353764" y="45912"/>
                      <a:pt x="352797" y="43737"/>
                      <a:pt x="352797" y="40837"/>
                    </a:cubicBezTo>
                    <a:cubicBezTo>
                      <a:pt x="352797" y="38663"/>
                      <a:pt x="353764" y="36730"/>
                      <a:pt x="355697" y="35280"/>
                    </a:cubicBezTo>
                    <a:cubicBezTo>
                      <a:pt x="357630" y="33830"/>
                      <a:pt x="360046" y="33105"/>
                      <a:pt x="362946" y="33105"/>
                    </a:cubicBezTo>
                    <a:cubicBezTo>
                      <a:pt x="366087" y="33105"/>
                      <a:pt x="368504" y="33588"/>
                      <a:pt x="370195" y="34796"/>
                    </a:cubicBezTo>
                    <a:cubicBezTo>
                      <a:pt x="371887" y="36005"/>
                      <a:pt x="373337" y="37213"/>
                      <a:pt x="374786" y="38421"/>
                    </a:cubicBezTo>
                    <a:lnTo>
                      <a:pt x="379619" y="32380"/>
                    </a:lnTo>
                    <a:cubicBezTo>
                      <a:pt x="378169" y="31172"/>
                      <a:pt x="376236" y="29964"/>
                      <a:pt x="373820" y="28997"/>
                    </a:cubicBezTo>
                    <a:cubicBezTo>
                      <a:pt x="371162" y="27789"/>
                      <a:pt x="367779" y="27306"/>
                      <a:pt x="363429" y="27306"/>
                    </a:cubicBezTo>
                    <a:cubicBezTo>
                      <a:pt x="360771" y="27306"/>
                      <a:pt x="358355" y="27547"/>
                      <a:pt x="355938" y="28272"/>
                    </a:cubicBezTo>
                    <a:cubicBezTo>
                      <a:pt x="353522" y="28997"/>
                      <a:pt x="351589" y="29722"/>
                      <a:pt x="349656" y="31172"/>
                    </a:cubicBezTo>
                    <a:cubicBezTo>
                      <a:pt x="347964" y="32380"/>
                      <a:pt x="346514" y="34071"/>
                      <a:pt x="345306" y="36005"/>
                    </a:cubicBezTo>
                    <a:cubicBezTo>
                      <a:pt x="344098" y="37938"/>
                      <a:pt x="343615" y="40113"/>
                      <a:pt x="343615" y="42771"/>
                    </a:cubicBezTo>
                    <a:cubicBezTo>
                      <a:pt x="343615" y="45670"/>
                      <a:pt x="344098" y="48087"/>
                      <a:pt x="345065" y="50020"/>
                    </a:cubicBezTo>
                    <a:cubicBezTo>
                      <a:pt x="346031" y="51953"/>
                      <a:pt x="347481" y="53644"/>
                      <a:pt x="348931" y="54853"/>
                    </a:cubicBezTo>
                    <a:cubicBezTo>
                      <a:pt x="350622" y="56061"/>
                      <a:pt x="352314" y="57269"/>
                      <a:pt x="354005" y="57752"/>
                    </a:cubicBezTo>
                    <a:cubicBezTo>
                      <a:pt x="355938" y="58477"/>
                      <a:pt x="357630" y="58961"/>
                      <a:pt x="359321" y="59686"/>
                    </a:cubicBezTo>
                    <a:cubicBezTo>
                      <a:pt x="362946" y="60652"/>
                      <a:pt x="365604" y="61860"/>
                      <a:pt x="367779" y="63310"/>
                    </a:cubicBezTo>
                    <a:cubicBezTo>
                      <a:pt x="369954" y="64760"/>
                      <a:pt x="370920" y="67176"/>
                      <a:pt x="370920" y="70559"/>
                    </a:cubicBezTo>
                    <a:cubicBezTo>
                      <a:pt x="370920" y="73459"/>
                      <a:pt x="369954" y="75634"/>
                      <a:pt x="368262" y="77325"/>
                    </a:cubicBezTo>
                    <a:cubicBezTo>
                      <a:pt x="366571" y="78775"/>
                      <a:pt x="364154" y="79742"/>
                      <a:pt x="360771" y="79742"/>
                    </a:cubicBezTo>
                    <a:cubicBezTo>
                      <a:pt x="359080" y="79742"/>
                      <a:pt x="357630" y="79500"/>
                      <a:pt x="355938" y="79017"/>
                    </a:cubicBezTo>
                    <a:cubicBezTo>
                      <a:pt x="354489" y="78534"/>
                      <a:pt x="353039" y="77809"/>
                      <a:pt x="351830" y="76842"/>
                    </a:cubicBezTo>
                    <a:cubicBezTo>
                      <a:pt x="350622" y="76117"/>
                      <a:pt x="349414" y="75151"/>
                      <a:pt x="348447" y="74184"/>
                    </a:cubicBezTo>
                    <a:cubicBezTo>
                      <a:pt x="347481" y="73217"/>
                      <a:pt x="346756" y="72493"/>
                      <a:pt x="346031" y="71768"/>
                    </a:cubicBezTo>
                    <a:lnTo>
                      <a:pt x="341198" y="79500"/>
                    </a:lnTo>
                    <a:cubicBezTo>
                      <a:pt x="346514" y="83608"/>
                      <a:pt x="352797" y="85783"/>
                      <a:pt x="360288" y="85783"/>
                    </a:cubicBezTo>
                    <a:cubicBezTo>
                      <a:pt x="363188" y="85783"/>
                      <a:pt x="365604" y="85300"/>
                      <a:pt x="368020" y="84575"/>
                    </a:cubicBezTo>
                    <a:cubicBezTo>
                      <a:pt x="370437" y="83850"/>
                      <a:pt x="372612" y="82641"/>
                      <a:pt x="374303" y="81192"/>
                    </a:cubicBezTo>
                    <a:cubicBezTo>
                      <a:pt x="375995" y="79742"/>
                      <a:pt x="377444" y="77809"/>
                      <a:pt x="378411" y="75634"/>
                    </a:cubicBezTo>
                    <a:cubicBezTo>
                      <a:pt x="379378" y="73459"/>
                      <a:pt x="380103" y="71043"/>
                      <a:pt x="380103" y="68143"/>
                    </a:cubicBezTo>
                    <a:cubicBezTo>
                      <a:pt x="381069" y="65485"/>
                      <a:pt x="380586" y="63310"/>
                      <a:pt x="379619" y="61377"/>
                    </a:cubicBezTo>
                    <a:moveTo>
                      <a:pt x="298428" y="84091"/>
                    </a:moveTo>
                    <a:lnTo>
                      <a:pt x="307852" y="84091"/>
                    </a:lnTo>
                    <a:lnTo>
                      <a:pt x="307852" y="57511"/>
                    </a:lnTo>
                    <a:cubicBezTo>
                      <a:pt x="307852" y="55578"/>
                      <a:pt x="307852" y="53886"/>
                      <a:pt x="308093" y="51953"/>
                    </a:cubicBezTo>
                    <a:cubicBezTo>
                      <a:pt x="308335" y="50020"/>
                      <a:pt x="308577" y="48328"/>
                      <a:pt x="308818" y="46637"/>
                    </a:cubicBezTo>
                    <a:cubicBezTo>
                      <a:pt x="309785" y="43254"/>
                      <a:pt x="310993" y="40354"/>
                      <a:pt x="312926" y="37938"/>
                    </a:cubicBezTo>
                    <a:cubicBezTo>
                      <a:pt x="314618" y="35521"/>
                      <a:pt x="316792" y="34555"/>
                      <a:pt x="318967" y="34555"/>
                    </a:cubicBezTo>
                    <a:cubicBezTo>
                      <a:pt x="322833" y="34555"/>
                      <a:pt x="324767" y="36488"/>
                      <a:pt x="325008" y="40596"/>
                    </a:cubicBezTo>
                    <a:lnTo>
                      <a:pt x="333224" y="37696"/>
                    </a:lnTo>
                    <a:cubicBezTo>
                      <a:pt x="333224" y="35763"/>
                      <a:pt x="332741" y="34313"/>
                      <a:pt x="332016" y="32863"/>
                    </a:cubicBezTo>
                    <a:cubicBezTo>
                      <a:pt x="331291" y="31413"/>
                      <a:pt x="330566" y="30447"/>
                      <a:pt x="329599" y="29722"/>
                    </a:cubicBezTo>
                    <a:cubicBezTo>
                      <a:pt x="328633" y="28997"/>
                      <a:pt x="327425" y="28272"/>
                      <a:pt x="326216" y="28030"/>
                    </a:cubicBezTo>
                    <a:cubicBezTo>
                      <a:pt x="325008" y="27547"/>
                      <a:pt x="323800" y="27547"/>
                      <a:pt x="322833" y="27547"/>
                    </a:cubicBezTo>
                    <a:cubicBezTo>
                      <a:pt x="319450" y="27547"/>
                      <a:pt x="316792" y="28514"/>
                      <a:pt x="314134" y="30205"/>
                    </a:cubicBezTo>
                    <a:cubicBezTo>
                      <a:pt x="311718" y="32138"/>
                      <a:pt x="309543" y="34555"/>
                      <a:pt x="307852" y="37696"/>
                    </a:cubicBezTo>
                    <a:lnTo>
                      <a:pt x="306643" y="28272"/>
                    </a:lnTo>
                    <a:lnTo>
                      <a:pt x="297219" y="29239"/>
                    </a:lnTo>
                    <a:cubicBezTo>
                      <a:pt x="297219" y="29722"/>
                      <a:pt x="297461" y="30447"/>
                      <a:pt x="297461" y="31413"/>
                    </a:cubicBezTo>
                    <a:cubicBezTo>
                      <a:pt x="297703" y="32380"/>
                      <a:pt x="297703" y="33588"/>
                      <a:pt x="297944" y="35038"/>
                    </a:cubicBezTo>
                    <a:cubicBezTo>
                      <a:pt x="298186" y="36488"/>
                      <a:pt x="298186" y="37696"/>
                      <a:pt x="298186" y="39146"/>
                    </a:cubicBezTo>
                    <a:cubicBezTo>
                      <a:pt x="298186" y="40596"/>
                      <a:pt x="298428" y="41804"/>
                      <a:pt x="298428" y="43254"/>
                    </a:cubicBezTo>
                    <a:lnTo>
                      <a:pt x="298428" y="84091"/>
                    </a:lnTo>
                    <a:close/>
                    <a:moveTo>
                      <a:pt x="267981" y="38179"/>
                    </a:moveTo>
                    <a:cubicBezTo>
                      <a:pt x="270156" y="41079"/>
                      <a:pt x="271122" y="45187"/>
                      <a:pt x="271122" y="50262"/>
                    </a:cubicBezTo>
                    <a:lnTo>
                      <a:pt x="271122" y="52195"/>
                    </a:lnTo>
                    <a:lnTo>
                      <a:pt x="243817" y="52195"/>
                    </a:lnTo>
                    <a:cubicBezTo>
                      <a:pt x="244058" y="49778"/>
                      <a:pt x="244783" y="47362"/>
                      <a:pt x="245508" y="45187"/>
                    </a:cubicBezTo>
                    <a:cubicBezTo>
                      <a:pt x="246233" y="43012"/>
                      <a:pt x="247441" y="41079"/>
                      <a:pt x="248649" y="39388"/>
                    </a:cubicBezTo>
                    <a:cubicBezTo>
                      <a:pt x="249858" y="37696"/>
                      <a:pt x="251549" y="36246"/>
                      <a:pt x="253241" y="35280"/>
                    </a:cubicBezTo>
                    <a:cubicBezTo>
                      <a:pt x="254932" y="34313"/>
                      <a:pt x="257107" y="33830"/>
                      <a:pt x="259282" y="33830"/>
                    </a:cubicBezTo>
                    <a:cubicBezTo>
                      <a:pt x="262906" y="33588"/>
                      <a:pt x="265806" y="35038"/>
                      <a:pt x="267981" y="38179"/>
                    </a:cubicBezTo>
                    <a:moveTo>
                      <a:pt x="281029" y="58236"/>
                    </a:moveTo>
                    <a:lnTo>
                      <a:pt x="281029" y="52678"/>
                    </a:lnTo>
                    <a:cubicBezTo>
                      <a:pt x="281029" y="49537"/>
                      <a:pt x="280788" y="46395"/>
                      <a:pt x="280063" y="43496"/>
                    </a:cubicBezTo>
                    <a:cubicBezTo>
                      <a:pt x="279338" y="40354"/>
                      <a:pt x="278130" y="37696"/>
                      <a:pt x="276438" y="35280"/>
                    </a:cubicBezTo>
                    <a:cubicBezTo>
                      <a:pt x="274747" y="32863"/>
                      <a:pt x="272572" y="30930"/>
                      <a:pt x="269672" y="29480"/>
                    </a:cubicBezTo>
                    <a:cubicBezTo>
                      <a:pt x="266773" y="28030"/>
                      <a:pt x="263390" y="27306"/>
                      <a:pt x="259040" y="27306"/>
                    </a:cubicBezTo>
                    <a:cubicBezTo>
                      <a:pt x="255415" y="27306"/>
                      <a:pt x="252274" y="28030"/>
                      <a:pt x="249133" y="29480"/>
                    </a:cubicBezTo>
                    <a:cubicBezTo>
                      <a:pt x="245991" y="30930"/>
                      <a:pt x="243333" y="32863"/>
                      <a:pt x="241159" y="35521"/>
                    </a:cubicBezTo>
                    <a:cubicBezTo>
                      <a:pt x="238984" y="38179"/>
                      <a:pt x="237051" y="41079"/>
                      <a:pt x="235842" y="44704"/>
                    </a:cubicBezTo>
                    <a:cubicBezTo>
                      <a:pt x="234634" y="48328"/>
                      <a:pt x="233909" y="52195"/>
                      <a:pt x="233909" y="56544"/>
                    </a:cubicBezTo>
                    <a:cubicBezTo>
                      <a:pt x="233909" y="66210"/>
                      <a:pt x="236084" y="73459"/>
                      <a:pt x="240675" y="78292"/>
                    </a:cubicBezTo>
                    <a:cubicBezTo>
                      <a:pt x="245025" y="83125"/>
                      <a:pt x="251791" y="85783"/>
                      <a:pt x="260490" y="85783"/>
                    </a:cubicBezTo>
                    <a:cubicBezTo>
                      <a:pt x="265081" y="85783"/>
                      <a:pt x="268947" y="84816"/>
                      <a:pt x="272572" y="83125"/>
                    </a:cubicBezTo>
                    <a:cubicBezTo>
                      <a:pt x="275955" y="81192"/>
                      <a:pt x="279338" y="78534"/>
                      <a:pt x="282238" y="75151"/>
                    </a:cubicBezTo>
                    <a:lnTo>
                      <a:pt x="278371" y="71043"/>
                    </a:lnTo>
                    <a:cubicBezTo>
                      <a:pt x="274747" y="74426"/>
                      <a:pt x="271605" y="76359"/>
                      <a:pt x="268947" y="77567"/>
                    </a:cubicBezTo>
                    <a:cubicBezTo>
                      <a:pt x="266289" y="78534"/>
                      <a:pt x="263631" y="79017"/>
                      <a:pt x="261215" y="79017"/>
                    </a:cubicBezTo>
                    <a:cubicBezTo>
                      <a:pt x="255657" y="79017"/>
                      <a:pt x="251549" y="77325"/>
                      <a:pt x="248649" y="73701"/>
                    </a:cubicBezTo>
                    <a:cubicBezTo>
                      <a:pt x="245750" y="70076"/>
                      <a:pt x="244300" y="65002"/>
                      <a:pt x="244058" y="58477"/>
                    </a:cubicBezTo>
                    <a:lnTo>
                      <a:pt x="281029" y="58477"/>
                    </a:lnTo>
                    <a:close/>
                    <a:moveTo>
                      <a:pt x="183648" y="28997"/>
                    </a:moveTo>
                    <a:lnTo>
                      <a:pt x="172774" y="28997"/>
                    </a:lnTo>
                    <a:lnTo>
                      <a:pt x="195247" y="85300"/>
                    </a:lnTo>
                    <a:lnTo>
                      <a:pt x="203221" y="85300"/>
                    </a:lnTo>
                    <a:lnTo>
                      <a:pt x="226418" y="28997"/>
                    </a:lnTo>
                    <a:lnTo>
                      <a:pt x="217236" y="28997"/>
                    </a:lnTo>
                    <a:lnTo>
                      <a:pt x="202496" y="67660"/>
                    </a:lnTo>
                    <a:cubicBezTo>
                      <a:pt x="201046" y="71526"/>
                      <a:pt x="200321" y="74426"/>
                      <a:pt x="200079" y="76359"/>
                    </a:cubicBezTo>
                    <a:cubicBezTo>
                      <a:pt x="199838" y="75392"/>
                      <a:pt x="199596" y="74184"/>
                      <a:pt x="199354" y="72734"/>
                    </a:cubicBezTo>
                    <a:cubicBezTo>
                      <a:pt x="199113" y="71284"/>
                      <a:pt x="198388" y="69351"/>
                      <a:pt x="197663" y="67176"/>
                    </a:cubicBezTo>
                    <a:lnTo>
                      <a:pt x="183648" y="28997"/>
                    </a:lnTo>
                    <a:close/>
                    <a:moveTo>
                      <a:pt x="159000" y="28997"/>
                    </a:moveTo>
                    <a:lnTo>
                      <a:pt x="148851" y="28997"/>
                    </a:lnTo>
                    <a:lnTo>
                      <a:pt x="148851" y="84091"/>
                    </a:lnTo>
                    <a:lnTo>
                      <a:pt x="159000" y="84091"/>
                    </a:lnTo>
                    <a:lnTo>
                      <a:pt x="159000" y="28997"/>
                    </a:lnTo>
                    <a:close/>
                    <a:moveTo>
                      <a:pt x="158517" y="2416"/>
                    </a:moveTo>
                    <a:cubicBezTo>
                      <a:pt x="157309" y="1208"/>
                      <a:pt x="155859" y="483"/>
                      <a:pt x="154167" y="483"/>
                    </a:cubicBezTo>
                    <a:cubicBezTo>
                      <a:pt x="152476" y="483"/>
                      <a:pt x="150784" y="1208"/>
                      <a:pt x="149576" y="2416"/>
                    </a:cubicBezTo>
                    <a:cubicBezTo>
                      <a:pt x="148368" y="3625"/>
                      <a:pt x="147643" y="5316"/>
                      <a:pt x="147643" y="6766"/>
                    </a:cubicBezTo>
                    <a:cubicBezTo>
                      <a:pt x="147643" y="8457"/>
                      <a:pt x="148368" y="9907"/>
                      <a:pt x="149576" y="11116"/>
                    </a:cubicBezTo>
                    <a:cubicBezTo>
                      <a:pt x="150784" y="12324"/>
                      <a:pt x="152476" y="13049"/>
                      <a:pt x="154167" y="13049"/>
                    </a:cubicBezTo>
                    <a:cubicBezTo>
                      <a:pt x="155859" y="13049"/>
                      <a:pt x="157309" y="12324"/>
                      <a:pt x="158517" y="11116"/>
                    </a:cubicBezTo>
                    <a:cubicBezTo>
                      <a:pt x="159725" y="9907"/>
                      <a:pt x="160450" y="8457"/>
                      <a:pt x="160450" y="6766"/>
                    </a:cubicBezTo>
                    <a:cubicBezTo>
                      <a:pt x="160450" y="5074"/>
                      <a:pt x="159725" y="3625"/>
                      <a:pt x="158517" y="2416"/>
                    </a:cubicBezTo>
                    <a:moveTo>
                      <a:pt x="128795" y="84091"/>
                    </a:moveTo>
                    <a:lnTo>
                      <a:pt x="128795" y="49537"/>
                    </a:lnTo>
                    <a:cubicBezTo>
                      <a:pt x="128795" y="46637"/>
                      <a:pt x="128553" y="43737"/>
                      <a:pt x="128312" y="41079"/>
                    </a:cubicBezTo>
                    <a:cubicBezTo>
                      <a:pt x="128070" y="38421"/>
                      <a:pt x="127345" y="36005"/>
                      <a:pt x="126137" y="34071"/>
                    </a:cubicBezTo>
                    <a:cubicBezTo>
                      <a:pt x="124929" y="32138"/>
                      <a:pt x="122996" y="30447"/>
                      <a:pt x="120338" y="29239"/>
                    </a:cubicBezTo>
                    <a:cubicBezTo>
                      <a:pt x="117680" y="28030"/>
                      <a:pt x="114297" y="27306"/>
                      <a:pt x="109705" y="27306"/>
                    </a:cubicBezTo>
                    <a:cubicBezTo>
                      <a:pt x="106806" y="27306"/>
                      <a:pt x="104389" y="27789"/>
                      <a:pt x="102214" y="28514"/>
                    </a:cubicBezTo>
                    <a:cubicBezTo>
                      <a:pt x="100040" y="29480"/>
                      <a:pt x="98348" y="30447"/>
                      <a:pt x="96898" y="31655"/>
                    </a:cubicBezTo>
                    <a:cubicBezTo>
                      <a:pt x="95449" y="32863"/>
                      <a:pt x="94240" y="34071"/>
                      <a:pt x="93274" y="35280"/>
                    </a:cubicBezTo>
                    <a:cubicBezTo>
                      <a:pt x="92307" y="36488"/>
                      <a:pt x="91824" y="37213"/>
                      <a:pt x="91341" y="37938"/>
                    </a:cubicBezTo>
                    <a:lnTo>
                      <a:pt x="90132" y="28514"/>
                    </a:lnTo>
                    <a:lnTo>
                      <a:pt x="80708" y="29480"/>
                    </a:lnTo>
                    <a:cubicBezTo>
                      <a:pt x="80708" y="29964"/>
                      <a:pt x="80950" y="30689"/>
                      <a:pt x="80950" y="31655"/>
                    </a:cubicBezTo>
                    <a:cubicBezTo>
                      <a:pt x="81192" y="32622"/>
                      <a:pt x="81192" y="33830"/>
                      <a:pt x="81433" y="35280"/>
                    </a:cubicBezTo>
                    <a:cubicBezTo>
                      <a:pt x="81675" y="36730"/>
                      <a:pt x="81675" y="37938"/>
                      <a:pt x="81675" y="39388"/>
                    </a:cubicBezTo>
                    <a:cubicBezTo>
                      <a:pt x="81675" y="40837"/>
                      <a:pt x="81917" y="42046"/>
                      <a:pt x="81917" y="43496"/>
                    </a:cubicBezTo>
                    <a:lnTo>
                      <a:pt x="81917" y="84333"/>
                    </a:lnTo>
                    <a:lnTo>
                      <a:pt x="91824" y="84333"/>
                    </a:lnTo>
                    <a:lnTo>
                      <a:pt x="91824" y="53403"/>
                    </a:lnTo>
                    <a:cubicBezTo>
                      <a:pt x="91824" y="50986"/>
                      <a:pt x="92307" y="48570"/>
                      <a:pt x="93032" y="46154"/>
                    </a:cubicBezTo>
                    <a:cubicBezTo>
                      <a:pt x="93757" y="43979"/>
                      <a:pt x="94965" y="41804"/>
                      <a:pt x="96415" y="40354"/>
                    </a:cubicBezTo>
                    <a:cubicBezTo>
                      <a:pt x="97865" y="38663"/>
                      <a:pt x="99556" y="37454"/>
                      <a:pt x="101248" y="36488"/>
                    </a:cubicBezTo>
                    <a:cubicBezTo>
                      <a:pt x="103181" y="35521"/>
                      <a:pt x="105114" y="35038"/>
                      <a:pt x="107531" y="35038"/>
                    </a:cubicBezTo>
                    <a:cubicBezTo>
                      <a:pt x="109947" y="35038"/>
                      <a:pt x="112122" y="35280"/>
                      <a:pt x="113572" y="36005"/>
                    </a:cubicBezTo>
                    <a:cubicBezTo>
                      <a:pt x="115021" y="36730"/>
                      <a:pt x="116230" y="37454"/>
                      <a:pt x="117196" y="38904"/>
                    </a:cubicBezTo>
                    <a:cubicBezTo>
                      <a:pt x="117921" y="40113"/>
                      <a:pt x="118404" y="41804"/>
                      <a:pt x="118888" y="43496"/>
                    </a:cubicBezTo>
                    <a:cubicBezTo>
                      <a:pt x="119129" y="45429"/>
                      <a:pt x="119371" y="47362"/>
                      <a:pt x="119371" y="49778"/>
                    </a:cubicBezTo>
                    <a:lnTo>
                      <a:pt x="119371" y="84333"/>
                    </a:lnTo>
                    <a:lnTo>
                      <a:pt x="128795" y="84333"/>
                    </a:lnTo>
                    <a:close/>
                    <a:moveTo>
                      <a:pt x="60894" y="5799"/>
                    </a:moveTo>
                    <a:lnTo>
                      <a:pt x="50986" y="5799"/>
                    </a:lnTo>
                    <a:lnTo>
                      <a:pt x="50986" y="54128"/>
                    </a:lnTo>
                    <a:cubicBezTo>
                      <a:pt x="50986" y="59202"/>
                      <a:pt x="50503" y="63552"/>
                      <a:pt x="49295" y="66935"/>
                    </a:cubicBezTo>
                    <a:cubicBezTo>
                      <a:pt x="48328" y="70318"/>
                      <a:pt x="46879" y="72976"/>
                      <a:pt x="44945" y="74667"/>
                    </a:cubicBezTo>
                    <a:cubicBezTo>
                      <a:pt x="43012" y="76600"/>
                      <a:pt x="40837" y="77809"/>
                      <a:pt x="38421" y="78534"/>
                    </a:cubicBezTo>
                    <a:cubicBezTo>
                      <a:pt x="36005" y="79259"/>
                      <a:pt x="33347" y="79500"/>
                      <a:pt x="30447" y="79500"/>
                    </a:cubicBezTo>
                    <a:cubicBezTo>
                      <a:pt x="27547" y="79500"/>
                      <a:pt x="24889" y="79259"/>
                      <a:pt x="22231" y="78534"/>
                    </a:cubicBezTo>
                    <a:cubicBezTo>
                      <a:pt x="19815" y="77809"/>
                      <a:pt x="17640" y="76600"/>
                      <a:pt x="15707" y="74667"/>
                    </a:cubicBezTo>
                    <a:cubicBezTo>
                      <a:pt x="14015" y="72734"/>
                      <a:pt x="12565" y="70076"/>
                      <a:pt x="11357" y="66935"/>
                    </a:cubicBezTo>
                    <a:cubicBezTo>
                      <a:pt x="10391" y="63552"/>
                      <a:pt x="9666" y="59444"/>
                      <a:pt x="9666" y="54128"/>
                    </a:cubicBezTo>
                    <a:lnTo>
                      <a:pt x="9666" y="5799"/>
                    </a:lnTo>
                    <a:lnTo>
                      <a:pt x="0" y="5799"/>
                    </a:lnTo>
                    <a:lnTo>
                      <a:pt x="0" y="54853"/>
                    </a:lnTo>
                    <a:cubicBezTo>
                      <a:pt x="0" y="66451"/>
                      <a:pt x="2658" y="74667"/>
                      <a:pt x="7733" y="79500"/>
                    </a:cubicBezTo>
                    <a:cubicBezTo>
                      <a:pt x="12807" y="84333"/>
                      <a:pt x="20540" y="86749"/>
                      <a:pt x="30689" y="86749"/>
                    </a:cubicBezTo>
                    <a:cubicBezTo>
                      <a:pt x="40837" y="86749"/>
                      <a:pt x="48570" y="84333"/>
                      <a:pt x="53403" y="79500"/>
                    </a:cubicBezTo>
                    <a:cubicBezTo>
                      <a:pt x="58477" y="74667"/>
                      <a:pt x="60894" y="66451"/>
                      <a:pt x="60894" y="54853"/>
                    </a:cubicBezTo>
                    <a:lnTo>
                      <a:pt x="60894" y="5799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4" name="Freihandform: Form 63">
                <a:extLst>
                  <a:ext uri="{FF2B5EF4-FFF2-40B4-BE49-F238E27FC236}">
                    <a16:creationId xmlns:a16="http://schemas.microsoft.com/office/drawing/2014/main" id="{8EA9E0D8-953E-4386-A47D-85043DF818F8}"/>
                  </a:ext>
                </a:extLst>
              </p:cNvPr>
              <p:cNvSpPr/>
              <p:nvPr/>
            </p:nvSpPr>
            <p:spPr>
              <a:xfrm>
                <a:off x="11569754" y="1219314"/>
                <a:ext cx="152234" cy="132903"/>
              </a:xfrm>
              <a:custGeom>
                <a:avLst/>
                <a:gdLst>
                  <a:gd name="connsiteX0" fmla="*/ 0 w 152234"/>
                  <a:gd name="connsiteY0" fmla="*/ 134353 h 132902"/>
                  <a:gd name="connsiteX1" fmla="*/ 84816 w 152234"/>
                  <a:gd name="connsiteY1" fmla="*/ 134353 h 132902"/>
                  <a:gd name="connsiteX2" fmla="*/ 152234 w 152234"/>
                  <a:gd name="connsiteY2" fmla="*/ 67176 h 132902"/>
                  <a:gd name="connsiteX3" fmla="*/ 84816 w 152234"/>
                  <a:gd name="connsiteY3" fmla="*/ 0 h 132902"/>
                  <a:gd name="connsiteX4" fmla="*/ 0 w 152234"/>
                  <a:gd name="connsiteY4" fmla="*/ 0 h 132902"/>
                  <a:gd name="connsiteX5" fmla="*/ 0 w 152234"/>
                  <a:gd name="connsiteY5" fmla="*/ 134353 h 132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234" h="132902">
                    <a:moveTo>
                      <a:pt x="0" y="134353"/>
                    </a:moveTo>
                    <a:lnTo>
                      <a:pt x="84816" y="134353"/>
                    </a:lnTo>
                    <a:cubicBezTo>
                      <a:pt x="122029" y="134353"/>
                      <a:pt x="152234" y="104389"/>
                      <a:pt x="152234" y="67176"/>
                    </a:cubicBezTo>
                    <a:cubicBezTo>
                      <a:pt x="152234" y="29964"/>
                      <a:pt x="122029" y="0"/>
                      <a:pt x="84816" y="0"/>
                    </a:cubicBezTo>
                    <a:lnTo>
                      <a:pt x="0" y="0"/>
                    </a:lnTo>
                    <a:lnTo>
                      <a:pt x="0" y="134353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</p:grpSp>
      <p:sp>
        <p:nvSpPr>
          <p:cNvPr id="39" name="Textplatzhalter 3">
            <a:extLst>
              <a:ext uri="{FF2B5EF4-FFF2-40B4-BE49-F238E27FC236}">
                <a16:creationId xmlns:a16="http://schemas.microsoft.com/office/drawing/2014/main" id="{B5D41B38-F074-CA45-A2A6-6B6A14B25E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25578" y="1089025"/>
            <a:ext cx="399772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22271488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halt + zwei Bilder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CBB2739F-531B-406E-B9AE-7F5955A4C086}"/>
              </a:ext>
            </a:extLst>
          </p:cNvPr>
          <p:cNvGrpSpPr/>
          <p:nvPr userDrawn="1"/>
        </p:nvGrpSpPr>
        <p:grpSpPr>
          <a:xfrm>
            <a:off x="-4877" y="4950860"/>
            <a:ext cx="9148877" cy="198120"/>
            <a:chOff x="-4877" y="4950860"/>
            <a:chExt cx="9148877" cy="198120"/>
          </a:xfrm>
          <a:solidFill>
            <a:schemeClr val="tx2"/>
          </a:solidFill>
        </p:grpSpPr>
        <p:sp>
          <p:nvSpPr>
            <p:cNvPr id="56" name="bk object 18">
              <a:extLst>
                <a:ext uri="{FF2B5EF4-FFF2-40B4-BE49-F238E27FC236}">
                  <a16:creationId xmlns:a16="http://schemas.microsoft.com/office/drawing/2014/main" id="{10BD749C-F32D-4FA0-8B2F-E4376F4459C1}"/>
                </a:ext>
              </a:extLst>
            </p:cNvPr>
            <p:cNvSpPr/>
            <p:nvPr userDrawn="1"/>
          </p:nvSpPr>
          <p:spPr>
            <a:xfrm>
              <a:off x="-4877" y="4950860"/>
              <a:ext cx="484937" cy="198120"/>
            </a:xfrm>
            <a:custGeom>
              <a:avLst/>
              <a:gdLst/>
              <a:ahLst/>
              <a:cxnLst/>
              <a:rect l="l" t="t" r="r" b="b"/>
              <a:pathLst>
                <a:path w="9144000" h="198120">
                  <a:moveTo>
                    <a:pt x="0" y="197993"/>
                  </a:moveTo>
                  <a:lnTo>
                    <a:pt x="9144000" y="197993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9799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bk object 18">
              <a:extLst>
                <a:ext uri="{FF2B5EF4-FFF2-40B4-BE49-F238E27FC236}">
                  <a16:creationId xmlns:a16="http://schemas.microsoft.com/office/drawing/2014/main" id="{75AD1741-5FE5-4A33-9577-F1F4588F6C91}"/>
                </a:ext>
              </a:extLst>
            </p:cNvPr>
            <p:cNvSpPr/>
            <p:nvPr userDrawn="1"/>
          </p:nvSpPr>
          <p:spPr>
            <a:xfrm>
              <a:off x="522288" y="4950860"/>
              <a:ext cx="8621712" cy="198120"/>
            </a:xfrm>
            <a:custGeom>
              <a:avLst/>
              <a:gdLst/>
              <a:ahLst/>
              <a:cxnLst/>
              <a:rect l="l" t="t" r="r" b="b"/>
              <a:pathLst>
                <a:path w="9144000" h="198120">
                  <a:moveTo>
                    <a:pt x="0" y="197993"/>
                  </a:moveTo>
                  <a:lnTo>
                    <a:pt x="9144000" y="197993"/>
                  </a:lnTo>
                  <a:lnTo>
                    <a:pt x="9144000" y="0"/>
                  </a:lnTo>
                  <a:lnTo>
                    <a:pt x="0" y="0"/>
                  </a:lnTo>
                  <a:lnTo>
                    <a:pt x="0" y="19799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Holder 3">
              <a:extLst>
                <a:ext uri="{FF2B5EF4-FFF2-40B4-BE49-F238E27FC236}">
                  <a16:creationId xmlns:a16="http://schemas.microsoft.com/office/drawing/2014/main" id="{BF81CE3E-1239-4D0D-8337-4AABB0EB94B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194726" y="4966101"/>
              <a:ext cx="449579" cy="167639"/>
            </a:xfrm>
            <a:prstGeom prst="rect">
              <a:avLst/>
            </a:prstGeom>
            <a:grpFill/>
          </p:spPr>
          <p:txBody>
            <a:bodyPr lIns="0" tIns="0" rIns="0" bIns="0" anchor="ctr"/>
            <a:lstStyle>
              <a:defPPr>
                <a:defRPr lang="de-DE"/>
              </a:defPPr>
              <a:lvl1pPr marL="0" algn="l" defTabSz="686074" rtl="0" eaLnBrk="1" latinLnBrk="0" hangingPunct="1">
                <a:defRPr sz="1000" b="1" i="0" kern="1200">
                  <a:solidFill>
                    <a:schemeClr val="bg1"/>
                  </a:solidFill>
                  <a:latin typeface="Arial"/>
                  <a:ea typeface="+mn-ea"/>
                  <a:cs typeface="Arial"/>
                </a:defRPr>
              </a:lvl1pPr>
              <a:lvl2pPr marL="343037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6074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9111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2149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15186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058223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01260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744297" algn="l" defTabSz="686074" rtl="0" eaLnBrk="1" latinLnBrk="0" hangingPunct="1">
                <a:defRPr sz="135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700">
                <a:spcBef>
                  <a:spcPts val="5"/>
                </a:spcBef>
              </a:pPr>
              <a:r>
                <a:rPr lang="de-DE" spc="10" dirty="0"/>
                <a:t>hhu.de</a:t>
              </a:r>
            </a:p>
          </p:txBody>
        </p:sp>
      </p:grp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D5327C6-E598-4991-AB22-BE7A8B83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581514-8A34-423E-AF48-23D40C9B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44" name="Titel 1">
            <a:extLst>
              <a:ext uri="{FF2B5EF4-FFF2-40B4-BE49-F238E27FC236}">
                <a16:creationId xmlns:a16="http://schemas.microsoft.com/office/drawing/2014/main" id="{A4C0BC30-E626-4EC3-B52E-EC6CECC18B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5579" y="330910"/>
            <a:ext cx="2727787" cy="452322"/>
          </a:xfrm>
        </p:spPr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Inhalt + 2 Bilder</a:t>
            </a:r>
          </a:p>
        </p:txBody>
      </p: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C79038B0-AD42-42B7-8D15-303CEBA1DC4C}"/>
              </a:ext>
            </a:extLst>
          </p:cNvPr>
          <p:cNvCxnSpPr>
            <a:cxnSpLocks/>
          </p:cNvCxnSpPr>
          <p:nvPr userDrawn="1"/>
        </p:nvCxnSpPr>
        <p:spPr>
          <a:xfrm>
            <a:off x="4625975" y="974732"/>
            <a:ext cx="2727391" cy="0"/>
          </a:xfrm>
          <a:prstGeom prst="line">
            <a:avLst/>
          </a:prstGeom>
          <a:ln w="19050">
            <a:solidFill>
              <a:srgbClr val="CCDD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9464C44-AFA3-4DC5-AA03-2798F14ED87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0" y="0"/>
            <a:ext cx="4276259" cy="2431145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BE691ED2-3E52-4E4A-9F7C-C8A1129667C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0" y="2493863"/>
            <a:ext cx="4276259" cy="2421037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49" name="Textplatzhalter 6">
            <a:extLst>
              <a:ext uri="{FF2B5EF4-FFF2-40B4-BE49-F238E27FC236}">
                <a16:creationId xmlns:a16="http://schemas.microsoft.com/office/drawing/2014/main" id="{7826728D-0439-4A76-A6FC-AAE7B4BDFA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25578" y="1422400"/>
            <a:ext cx="4000268" cy="3487738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grpSp>
        <p:nvGrpSpPr>
          <p:cNvPr id="43" name="Grafik 9">
            <a:extLst>
              <a:ext uri="{FF2B5EF4-FFF2-40B4-BE49-F238E27FC236}">
                <a16:creationId xmlns:a16="http://schemas.microsoft.com/office/drawing/2014/main" id="{076F09CB-2CC2-4309-BDB1-67804947A214}"/>
              </a:ext>
            </a:extLst>
          </p:cNvPr>
          <p:cNvGrpSpPr/>
          <p:nvPr userDrawn="1"/>
        </p:nvGrpSpPr>
        <p:grpSpPr>
          <a:xfrm>
            <a:off x="7741437" y="394294"/>
            <a:ext cx="1049330" cy="621121"/>
            <a:chOff x="10321916" y="525077"/>
            <a:chExt cx="1399106" cy="827140"/>
          </a:xfrm>
          <a:solidFill>
            <a:schemeClr val="accent1"/>
          </a:solidFill>
        </p:grpSpPr>
        <p:grpSp>
          <p:nvGrpSpPr>
            <p:cNvPr id="45" name="Grafik 9">
              <a:extLst>
                <a:ext uri="{FF2B5EF4-FFF2-40B4-BE49-F238E27FC236}">
                  <a16:creationId xmlns:a16="http://schemas.microsoft.com/office/drawing/2014/main" id="{AE4D5FB2-1354-4A1C-9AC6-94BA47AFA657}"/>
                </a:ext>
              </a:extLst>
            </p:cNvPr>
            <p:cNvGrpSpPr/>
            <p:nvPr/>
          </p:nvGrpSpPr>
          <p:grpSpPr>
            <a:xfrm>
              <a:off x="10321916" y="525077"/>
              <a:ext cx="1179212" cy="575107"/>
              <a:chOff x="10321916" y="525077"/>
              <a:chExt cx="1179212" cy="575107"/>
            </a:xfrm>
            <a:solidFill>
              <a:schemeClr val="accent1"/>
            </a:solidFill>
          </p:grpSpPr>
          <p:sp>
            <p:nvSpPr>
              <p:cNvPr id="70" name="Freihandform: Form 69">
                <a:extLst>
                  <a:ext uri="{FF2B5EF4-FFF2-40B4-BE49-F238E27FC236}">
                    <a16:creationId xmlns:a16="http://schemas.microsoft.com/office/drawing/2014/main" id="{FE59B463-359E-41D0-BD04-1F9F20933BC7}"/>
                  </a:ext>
                </a:extLst>
              </p:cNvPr>
              <p:cNvSpPr/>
              <p:nvPr/>
            </p:nvSpPr>
            <p:spPr>
              <a:xfrm>
                <a:off x="11143981" y="639857"/>
                <a:ext cx="357630" cy="357630"/>
              </a:xfrm>
              <a:custGeom>
                <a:avLst/>
                <a:gdLst>
                  <a:gd name="connsiteX0" fmla="*/ 358113 w 357629"/>
                  <a:gd name="connsiteY0" fmla="*/ 0 h 357629"/>
                  <a:gd name="connsiteX1" fmla="*/ 358113 w 357629"/>
                  <a:gd name="connsiteY1" fmla="*/ 179540 h 357629"/>
                  <a:gd name="connsiteX2" fmla="*/ 179057 w 357629"/>
                  <a:gd name="connsiteY2" fmla="*/ 359080 h 357629"/>
                  <a:gd name="connsiteX3" fmla="*/ 0 w 357629"/>
                  <a:gd name="connsiteY3" fmla="*/ 179540 h 357629"/>
                  <a:gd name="connsiteX4" fmla="*/ 0 w 357629"/>
                  <a:gd name="connsiteY4" fmla="*/ 0 h 357629"/>
                  <a:gd name="connsiteX5" fmla="*/ 90857 w 357629"/>
                  <a:gd name="connsiteY5" fmla="*/ 0 h 357629"/>
                  <a:gd name="connsiteX6" fmla="*/ 90857 w 357629"/>
                  <a:gd name="connsiteY6" fmla="*/ 171807 h 357629"/>
                  <a:gd name="connsiteX7" fmla="*/ 179057 w 357629"/>
                  <a:gd name="connsiteY7" fmla="*/ 265323 h 357629"/>
                  <a:gd name="connsiteX8" fmla="*/ 267256 w 357629"/>
                  <a:gd name="connsiteY8" fmla="*/ 171807 h 357629"/>
                  <a:gd name="connsiteX9" fmla="*/ 267256 w 357629"/>
                  <a:gd name="connsiteY9" fmla="*/ 0 h 357629"/>
                  <a:gd name="connsiteX10" fmla="*/ 358113 w 357629"/>
                  <a:gd name="connsiteY10" fmla="*/ 0 h 35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7629" h="357629">
                    <a:moveTo>
                      <a:pt x="358113" y="0"/>
                    </a:moveTo>
                    <a:lnTo>
                      <a:pt x="358113" y="179540"/>
                    </a:lnTo>
                    <a:cubicBezTo>
                      <a:pt x="358113" y="286587"/>
                      <a:pt x="277888" y="359080"/>
                      <a:pt x="179057" y="359080"/>
                    </a:cubicBezTo>
                    <a:cubicBezTo>
                      <a:pt x="80225" y="359080"/>
                      <a:pt x="0" y="286587"/>
                      <a:pt x="0" y="179540"/>
                    </a:cubicBezTo>
                    <a:cubicBezTo>
                      <a:pt x="0" y="164075"/>
                      <a:pt x="0" y="0"/>
                      <a:pt x="0" y="0"/>
                    </a:cubicBezTo>
                    <a:lnTo>
                      <a:pt x="90857" y="0"/>
                    </a:lnTo>
                    <a:cubicBezTo>
                      <a:pt x="90857" y="32622"/>
                      <a:pt x="90857" y="165041"/>
                      <a:pt x="90857" y="171807"/>
                    </a:cubicBezTo>
                    <a:cubicBezTo>
                      <a:pt x="90857" y="227385"/>
                      <a:pt x="130487" y="265323"/>
                      <a:pt x="179057" y="265323"/>
                    </a:cubicBezTo>
                    <a:cubicBezTo>
                      <a:pt x="227868" y="265323"/>
                      <a:pt x="267256" y="227385"/>
                      <a:pt x="267256" y="171807"/>
                    </a:cubicBezTo>
                    <a:lnTo>
                      <a:pt x="267256" y="0"/>
                    </a:lnTo>
                    <a:lnTo>
                      <a:pt x="358113" y="0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1" name="Freihandform: Form 70">
                <a:extLst>
                  <a:ext uri="{FF2B5EF4-FFF2-40B4-BE49-F238E27FC236}">
                    <a16:creationId xmlns:a16="http://schemas.microsoft.com/office/drawing/2014/main" id="{0FB2DBB2-6B23-44DE-BAFF-BA7815BDA3A9}"/>
                  </a:ext>
                </a:extLst>
              </p:cNvPr>
              <p:cNvSpPr/>
              <p:nvPr/>
            </p:nvSpPr>
            <p:spPr>
              <a:xfrm>
                <a:off x="10321916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2" name="Freihandform: Form 71">
                <a:extLst>
                  <a:ext uri="{FF2B5EF4-FFF2-40B4-BE49-F238E27FC236}">
                    <a16:creationId xmlns:a16="http://schemas.microsoft.com/office/drawing/2014/main" id="{0F2E9D98-4AD9-4DB8-99C6-0DF7955D45BD}"/>
                  </a:ext>
                </a:extLst>
              </p:cNvPr>
              <p:cNvSpPr/>
              <p:nvPr/>
            </p:nvSpPr>
            <p:spPr>
              <a:xfrm>
                <a:off x="10734399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3" name="Freihandform: Form 72">
                <a:extLst>
                  <a:ext uri="{FF2B5EF4-FFF2-40B4-BE49-F238E27FC236}">
                    <a16:creationId xmlns:a16="http://schemas.microsoft.com/office/drawing/2014/main" id="{D351D8E0-4F29-4BBF-9D49-14AAEB93E919}"/>
                  </a:ext>
                </a:extLst>
              </p:cNvPr>
              <p:cNvSpPr/>
              <p:nvPr/>
            </p:nvSpPr>
            <p:spPr>
              <a:xfrm>
                <a:off x="104640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:a16="http://schemas.microsoft.com/office/drawing/2014/main" id="{DCB72BFE-8B60-40AD-87F8-487863D43F75}"/>
                  </a:ext>
                </a:extLst>
              </p:cNvPr>
              <p:cNvSpPr/>
              <p:nvPr/>
            </p:nvSpPr>
            <p:spPr>
              <a:xfrm>
                <a:off x="10610678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5" name="Freihandform: Form 74">
                <a:extLst>
                  <a:ext uri="{FF2B5EF4-FFF2-40B4-BE49-F238E27FC236}">
                    <a16:creationId xmlns:a16="http://schemas.microsoft.com/office/drawing/2014/main" id="{52E0BA5A-CC65-4BB8-81BB-4CB15A4D8CF1}"/>
                  </a:ext>
                </a:extLst>
              </p:cNvPr>
              <p:cNvSpPr/>
              <p:nvPr/>
            </p:nvSpPr>
            <p:spPr>
              <a:xfrm>
                <a:off x="109497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324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359051EF-44DD-407B-AE1C-A76EDF0E837C}"/>
                </a:ext>
              </a:extLst>
            </p:cNvPr>
            <p:cNvSpPr/>
            <p:nvPr/>
          </p:nvSpPr>
          <p:spPr>
            <a:xfrm>
              <a:off x="10322158" y="1089069"/>
              <a:ext cx="57994" cy="77325"/>
            </a:xfrm>
            <a:custGeom>
              <a:avLst/>
              <a:gdLst>
                <a:gd name="connsiteX0" fmla="*/ 49053 w 57994"/>
                <a:gd name="connsiteY0" fmla="*/ 0 h 77325"/>
                <a:gd name="connsiteX1" fmla="*/ 49053 w 57994"/>
                <a:gd name="connsiteY1" fmla="*/ 34071 h 77325"/>
                <a:gd name="connsiteX2" fmla="*/ 10149 w 57994"/>
                <a:gd name="connsiteY2" fmla="*/ 34071 h 77325"/>
                <a:gd name="connsiteX3" fmla="*/ 10149 w 57994"/>
                <a:gd name="connsiteY3" fmla="*/ 0 h 77325"/>
                <a:gd name="connsiteX4" fmla="*/ 0 w 57994"/>
                <a:gd name="connsiteY4" fmla="*/ 0 h 77325"/>
                <a:gd name="connsiteX5" fmla="*/ 0 w 57994"/>
                <a:gd name="connsiteY5" fmla="*/ 78292 h 77325"/>
                <a:gd name="connsiteX6" fmla="*/ 10149 w 57994"/>
                <a:gd name="connsiteY6" fmla="*/ 78292 h 77325"/>
                <a:gd name="connsiteX7" fmla="*/ 10149 w 57994"/>
                <a:gd name="connsiteY7" fmla="*/ 40837 h 77325"/>
                <a:gd name="connsiteX8" fmla="*/ 49053 w 57994"/>
                <a:gd name="connsiteY8" fmla="*/ 40837 h 77325"/>
                <a:gd name="connsiteX9" fmla="*/ 49053 w 57994"/>
                <a:gd name="connsiteY9" fmla="*/ 78292 h 77325"/>
                <a:gd name="connsiteX10" fmla="*/ 58961 w 57994"/>
                <a:gd name="connsiteY10" fmla="*/ 78292 h 77325"/>
                <a:gd name="connsiteX11" fmla="*/ 58961 w 57994"/>
                <a:gd name="connsiteY11" fmla="*/ 0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49053" y="0"/>
                  </a:moveTo>
                  <a:lnTo>
                    <a:pt x="49053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lnTo>
                    <a:pt x="10149" y="78292"/>
                  </a:lnTo>
                  <a:lnTo>
                    <a:pt x="10149" y="40837"/>
                  </a:lnTo>
                  <a:lnTo>
                    <a:pt x="49053" y="40837"/>
                  </a:lnTo>
                  <a:lnTo>
                    <a:pt x="49053" y="78292"/>
                  </a:lnTo>
                  <a:lnTo>
                    <a:pt x="58961" y="78292"/>
                  </a:lnTo>
                  <a:lnTo>
                    <a:pt x="58961" y="0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C0514696-52F1-48B2-96C8-A3E4798980DC}"/>
                </a:ext>
              </a:extLst>
            </p:cNvPr>
            <p:cNvSpPr/>
            <p:nvPr/>
          </p:nvSpPr>
          <p:spPr>
            <a:xfrm>
              <a:off x="10399483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6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9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6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10149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E0DDF57D-AA32-45B9-BDC9-86A24A39DB9E}"/>
                </a:ext>
              </a:extLst>
            </p:cNvPr>
            <p:cNvSpPr/>
            <p:nvPr/>
          </p:nvSpPr>
          <p:spPr>
            <a:xfrm>
              <a:off x="104654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51" name="Grafik 9">
              <a:extLst>
                <a:ext uri="{FF2B5EF4-FFF2-40B4-BE49-F238E27FC236}">
                  <a16:creationId xmlns:a16="http://schemas.microsoft.com/office/drawing/2014/main" id="{E7679A7C-9589-4CF8-9F8D-7E3A97D84278}"/>
                </a:ext>
              </a:extLst>
            </p:cNvPr>
            <p:cNvGrpSpPr/>
            <p:nvPr/>
          </p:nvGrpSpPr>
          <p:grpSpPr>
            <a:xfrm>
              <a:off x="10496140" y="1110575"/>
              <a:ext cx="101490" cy="55578"/>
              <a:chOff x="10496140" y="1110575"/>
              <a:chExt cx="101490" cy="55578"/>
            </a:xfrm>
            <a:solidFill>
              <a:srgbClr val="000000"/>
            </a:solidFill>
          </p:grpSpPr>
          <p:sp>
            <p:nvSpPr>
              <p:cNvPr id="68" name="Freihandform: Form 67">
                <a:extLst>
                  <a:ext uri="{FF2B5EF4-FFF2-40B4-BE49-F238E27FC236}">
                    <a16:creationId xmlns:a16="http://schemas.microsoft.com/office/drawing/2014/main" id="{C32EB792-112B-4098-B905-0403E3AB3D3B}"/>
                  </a:ext>
                </a:extLst>
              </p:cNvPr>
              <p:cNvSpPr/>
              <p:nvPr/>
            </p:nvSpPr>
            <p:spPr>
              <a:xfrm>
                <a:off x="104961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9" name="Freihandform: Form 68">
                <a:extLst>
                  <a:ext uri="{FF2B5EF4-FFF2-40B4-BE49-F238E27FC236}">
                    <a16:creationId xmlns:a16="http://schemas.microsoft.com/office/drawing/2014/main" id="{2364557F-298E-4BF1-8A6D-06EF159C2726}"/>
                  </a:ext>
                </a:extLst>
              </p:cNvPr>
              <p:cNvSpPr/>
              <p:nvPr/>
            </p:nvSpPr>
            <p:spPr>
              <a:xfrm>
                <a:off x="10562833" y="1110816"/>
                <a:ext cx="33830" cy="55578"/>
              </a:xfrm>
              <a:custGeom>
                <a:avLst/>
                <a:gdLst>
                  <a:gd name="connsiteX0" fmla="*/ 1208 w 33829"/>
                  <a:gd name="connsiteY0" fmla="*/ 56544 h 55577"/>
                  <a:gd name="connsiteX1" fmla="*/ 10632 w 33829"/>
                  <a:gd name="connsiteY1" fmla="*/ 56544 h 55577"/>
                  <a:gd name="connsiteX2" fmla="*/ 10632 w 33829"/>
                  <a:gd name="connsiteY2" fmla="*/ 29964 h 55577"/>
                  <a:gd name="connsiteX3" fmla="*/ 10874 w 33829"/>
                  <a:gd name="connsiteY3" fmla="*/ 24406 h 55577"/>
                  <a:gd name="connsiteX4" fmla="*/ 11599 w 33829"/>
                  <a:gd name="connsiteY4" fmla="*/ 19090 h 55577"/>
                  <a:gd name="connsiteX5" fmla="*/ 15707 w 33829"/>
                  <a:gd name="connsiteY5" fmla="*/ 10391 h 55577"/>
                  <a:gd name="connsiteX6" fmla="*/ 21748 w 33829"/>
                  <a:gd name="connsiteY6" fmla="*/ 7008 h 55577"/>
                  <a:gd name="connsiteX7" fmla="*/ 27789 w 33829"/>
                  <a:gd name="connsiteY7" fmla="*/ 13049 h 55577"/>
                  <a:gd name="connsiteX8" fmla="*/ 36005 w 33829"/>
                  <a:gd name="connsiteY8" fmla="*/ 10149 h 55577"/>
                  <a:gd name="connsiteX9" fmla="*/ 34796 w 33829"/>
                  <a:gd name="connsiteY9" fmla="*/ 5316 h 55577"/>
                  <a:gd name="connsiteX10" fmla="*/ 32380 w 33829"/>
                  <a:gd name="connsiteY10" fmla="*/ 2175 h 55577"/>
                  <a:gd name="connsiteX11" fmla="*/ 28997 w 33829"/>
                  <a:gd name="connsiteY11" fmla="*/ 483 h 55577"/>
                  <a:gd name="connsiteX12" fmla="*/ 25614 w 33829"/>
                  <a:gd name="connsiteY12" fmla="*/ 0 h 55577"/>
                  <a:gd name="connsiteX13" fmla="*/ 16915 w 33829"/>
                  <a:gd name="connsiteY13" fmla="*/ 2658 h 55577"/>
                  <a:gd name="connsiteX14" fmla="*/ 10632 w 33829"/>
                  <a:gd name="connsiteY14" fmla="*/ 10149 h 55577"/>
                  <a:gd name="connsiteX15" fmla="*/ 9424 w 33829"/>
                  <a:gd name="connsiteY15" fmla="*/ 483 h 55577"/>
                  <a:gd name="connsiteX16" fmla="*/ 0 w 33829"/>
                  <a:gd name="connsiteY16" fmla="*/ 1450 h 55577"/>
                  <a:gd name="connsiteX17" fmla="*/ 242 w 33829"/>
                  <a:gd name="connsiteY17" fmla="*/ 3625 h 55577"/>
                  <a:gd name="connsiteX18" fmla="*/ 725 w 33829"/>
                  <a:gd name="connsiteY18" fmla="*/ 7249 h 55577"/>
                  <a:gd name="connsiteX19" fmla="*/ 967 w 33829"/>
                  <a:gd name="connsiteY19" fmla="*/ 11357 h 55577"/>
                  <a:gd name="connsiteX20" fmla="*/ 1208 w 33829"/>
                  <a:gd name="connsiteY20" fmla="*/ 15465 h 55577"/>
                  <a:gd name="connsiteX21" fmla="*/ 1208 w 33829"/>
                  <a:gd name="connsiteY21" fmla="*/ 56544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829" h="55577">
                    <a:moveTo>
                      <a:pt x="1208" y="56544"/>
                    </a:moveTo>
                    <a:lnTo>
                      <a:pt x="10632" y="56544"/>
                    </a:lnTo>
                    <a:lnTo>
                      <a:pt x="10632" y="29964"/>
                    </a:lnTo>
                    <a:cubicBezTo>
                      <a:pt x="10632" y="28030"/>
                      <a:pt x="10632" y="26339"/>
                      <a:pt x="10874" y="24406"/>
                    </a:cubicBezTo>
                    <a:cubicBezTo>
                      <a:pt x="11116" y="22473"/>
                      <a:pt x="11357" y="20781"/>
                      <a:pt x="11599" y="19090"/>
                    </a:cubicBezTo>
                    <a:cubicBezTo>
                      <a:pt x="12565" y="15707"/>
                      <a:pt x="13774" y="12807"/>
                      <a:pt x="15707" y="10391"/>
                    </a:cubicBezTo>
                    <a:cubicBezTo>
                      <a:pt x="17398" y="7974"/>
                      <a:pt x="19573" y="7008"/>
                      <a:pt x="21748" y="7008"/>
                    </a:cubicBezTo>
                    <a:cubicBezTo>
                      <a:pt x="25614" y="7008"/>
                      <a:pt x="27547" y="8941"/>
                      <a:pt x="27789" y="13049"/>
                    </a:cubicBezTo>
                    <a:lnTo>
                      <a:pt x="36005" y="10149"/>
                    </a:lnTo>
                    <a:cubicBezTo>
                      <a:pt x="36005" y="8216"/>
                      <a:pt x="35521" y="6766"/>
                      <a:pt x="34796" y="5316"/>
                    </a:cubicBezTo>
                    <a:cubicBezTo>
                      <a:pt x="34072" y="3866"/>
                      <a:pt x="33347" y="2900"/>
                      <a:pt x="32380" y="2175"/>
                    </a:cubicBezTo>
                    <a:cubicBezTo>
                      <a:pt x="31413" y="1450"/>
                      <a:pt x="30205" y="725"/>
                      <a:pt x="28997" y="483"/>
                    </a:cubicBezTo>
                    <a:cubicBezTo>
                      <a:pt x="27789" y="0"/>
                      <a:pt x="26581" y="0"/>
                      <a:pt x="25614" y="0"/>
                    </a:cubicBezTo>
                    <a:cubicBezTo>
                      <a:pt x="22231" y="0"/>
                      <a:pt x="19573" y="967"/>
                      <a:pt x="16915" y="2658"/>
                    </a:cubicBezTo>
                    <a:cubicBezTo>
                      <a:pt x="14499" y="4591"/>
                      <a:pt x="12324" y="7008"/>
                      <a:pt x="10632" y="10149"/>
                    </a:cubicBezTo>
                    <a:lnTo>
                      <a:pt x="9424" y="483"/>
                    </a:lnTo>
                    <a:lnTo>
                      <a:pt x="0" y="1450"/>
                    </a:lnTo>
                    <a:cubicBezTo>
                      <a:pt x="0" y="1933"/>
                      <a:pt x="242" y="2658"/>
                      <a:pt x="242" y="3625"/>
                    </a:cubicBezTo>
                    <a:cubicBezTo>
                      <a:pt x="483" y="4591"/>
                      <a:pt x="483" y="5799"/>
                      <a:pt x="725" y="7249"/>
                    </a:cubicBezTo>
                    <a:cubicBezTo>
                      <a:pt x="967" y="8699"/>
                      <a:pt x="967" y="9907"/>
                      <a:pt x="967" y="11357"/>
                    </a:cubicBezTo>
                    <a:cubicBezTo>
                      <a:pt x="967" y="12807"/>
                      <a:pt x="1208" y="14015"/>
                      <a:pt x="1208" y="15465"/>
                    </a:cubicBezTo>
                    <a:lnTo>
                      <a:pt x="1208" y="56544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9C8A17D1-D5DE-42B7-8090-E7E649D8A805}"/>
                </a:ext>
              </a:extLst>
            </p:cNvPr>
            <p:cNvSpPr/>
            <p:nvPr/>
          </p:nvSpPr>
          <p:spPr>
            <a:xfrm>
              <a:off x="10612128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53" name="Grafik 9">
              <a:extLst>
                <a:ext uri="{FF2B5EF4-FFF2-40B4-BE49-F238E27FC236}">
                  <a16:creationId xmlns:a16="http://schemas.microsoft.com/office/drawing/2014/main" id="{36D757E1-23B8-4B97-B880-F711EC0DB08D}"/>
                </a:ext>
              </a:extLst>
            </p:cNvPr>
            <p:cNvGrpSpPr/>
            <p:nvPr/>
          </p:nvGrpSpPr>
          <p:grpSpPr>
            <a:xfrm>
              <a:off x="10639675" y="1081336"/>
              <a:ext cx="106322" cy="86991"/>
              <a:chOff x="10639675" y="1081336"/>
              <a:chExt cx="106322" cy="86991"/>
            </a:xfrm>
            <a:solidFill>
              <a:srgbClr val="000000"/>
            </a:solidFill>
          </p:grpSpPr>
          <p:sp>
            <p:nvSpPr>
              <p:cNvPr id="66" name="Freihandform: Form 65">
                <a:extLst>
                  <a:ext uri="{FF2B5EF4-FFF2-40B4-BE49-F238E27FC236}">
                    <a16:creationId xmlns:a16="http://schemas.microsoft.com/office/drawing/2014/main" id="{E1960764-ED10-4D2C-88D0-696068264BC5}"/>
                  </a:ext>
                </a:extLst>
              </p:cNvPr>
              <p:cNvSpPr/>
              <p:nvPr/>
            </p:nvSpPr>
            <p:spPr>
              <a:xfrm>
                <a:off x="10639675" y="1110575"/>
                <a:ext cx="45912" cy="57994"/>
              </a:xfrm>
              <a:custGeom>
                <a:avLst/>
                <a:gdLst>
                  <a:gd name="connsiteX0" fmla="*/ 41804 w 45911"/>
                  <a:gd name="connsiteY0" fmla="*/ 44462 h 57994"/>
                  <a:gd name="connsiteX1" fmla="*/ 33830 w 45911"/>
                  <a:gd name="connsiteY1" fmla="*/ 50261 h 57994"/>
                  <a:gd name="connsiteX2" fmla="*/ 26581 w 45911"/>
                  <a:gd name="connsiteY2" fmla="*/ 51711 h 57994"/>
                  <a:gd name="connsiteX3" fmla="*/ 18848 w 45911"/>
                  <a:gd name="connsiteY3" fmla="*/ 50020 h 57994"/>
                  <a:gd name="connsiteX4" fmla="*/ 13774 w 45911"/>
                  <a:gd name="connsiteY4" fmla="*/ 45187 h 57994"/>
                  <a:gd name="connsiteX5" fmla="*/ 11116 w 45911"/>
                  <a:gd name="connsiteY5" fmla="*/ 38179 h 57994"/>
                  <a:gd name="connsiteX6" fmla="*/ 10391 w 45911"/>
                  <a:gd name="connsiteY6" fmla="*/ 30205 h 57994"/>
                  <a:gd name="connsiteX7" fmla="*/ 11357 w 45911"/>
                  <a:gd name="connsiteY7" fmla="*/ 21748 h 57994"/>
                  <a:gd name="connsiteX8" fmla="*/ 14257 w 45911"/>
                  <a:gd name="connsiteY8" fmla="*/ 14015 h 57994"/>
                  <a:gd name="connsiteX9" fmla="*/ 19331 w 45911"/>
                  <a:gd name="connsiteY9" fmla="*/ 8457 h 57994"/>
                  <a:gd name="connsiteX10" fmla="*/ 26822 w 45911"/>
                  <a:gd name="connsiteY10" fmla="*/ 6283 h 57994"/>
                  <a:gd name="connsiteX11" fmla="*/ 34555 w 45911"/>
                  <a:gd name="connsiteY11" fmla="*/ 7733 h 57994"/>
                  <a:gd name="connsiteX12" fmla="*/ 39629 w 45911"/>
                  <a:gd name="connsiteY12" fmla="*/ 11599 h 57994"/>
                  <a:gd name="connsiteX13" fmla="*/ 44462 w 45911"/>
                  <a:gd name="connsiteY13" fmla="*/ 4350 h 57994"/>
                  <a:gd name="connsiteX14" fmla="*/ 36488 w 45911"/>
                  <a:gd name="connsiteY14" fmla="*/ 967 h 57994"/>
                  <a:gd name="connsiteX15" fmla="*/ 28030 w 45911"/>
                  <a:gd name="connsiteY15" fmla="*/ 0 h 57994"/>
                  <a:gd name="connsiteX16" fmla="*/ 16432 w 45911"/>
                  <a:gd name="connsiteY16" fmla="*/ 2175 h 57994"/>
                  <a:gd name="connsiteX17" fmla="*/ 7491 w 45911"/>
                  <a:gd name="connsiteY17" fmla="*/ 8216 h 57994"/>
                  <a:gd name="connsiteX18" fmla="*/ 1933 w 45911"/>
                  <a:gd name="connsiteY18" fmla="*/ 17640 h 57994"/>
                  <a:gd name="connsiteX19" fmla="*/ 0 w 45911"/>
                  <a:gd name="connsiteY19" fmla="*/ 29722 h 57994"/>
                  <a:gd name="connsiteX20" fmla="*/ 7008 w 45911"/>
                  <a:gd name="connsiteY20" fmla="*/ 50986 h 57994"/>
                  <a:gd name="connsiteX21" fmla="*/ 26581 w 45911"/>
                  <a:gd name="connsiteY21" fmla="*/ 58236 h 57994"/>
                  <a:gd name="connsiteX22" fmla="*/ 31172 w 45911"/>
                  <a:gd name="connsiteY22" fmla="*/ 57752 h 57994"/>
                  <a:gd name="connsiteX23" fmla="*/ 36246 w 45911"/>
                  <a:gd name="connsiteY23" fmla="*/ 56303 h 57994"/>
                  <a:gd name="connsiteX24" fmla="*/ 41321 w 45911"/>
                  <a:gd name="connsiteY24" fmla="*/ 53403 h 57994"/>
                  <a:gd name="connsiteX25" fmla="*/ 46154 w 45911"/>
                  <a:gd name="connsiteY25" fmla="*/ 48328 h 57994"/>
                  <a:gd name="connsiteX26" fmla="*/ 41804 w 45911"/>
                  <a:gd name="connsiteY26" fmla="*/ 44462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5911" h="57994">
                    <a:moveTo>
                      <a:pt x="41804" y="44462"/>
                    </a:moveTo>
                    <a:cubicBezTo>
                      <a:pt x="38663" y="47362"/>
                      <a:pt x="36005" y="49295"/>
                      <a:pt x="33830" y="50261"/>
                    </a:cubicBezTo>
                    <a:cubicBezTo>
                      <a:pt x="31655" y="51228"/>
                      <a:pt x="28997" y="51711"/>
                      <a:pt x="26581" y="51711"/>
                    </a:cubicBezTo>
                    <a:cubicBezTo>
                      <a:pt x="23439" y="51711"/>
                      <a:pt x="21023" y="51228"/>
                      <a:pt x="18848" y="50020"/>
                    </a:cubicBezTo>
                    <a:cubicBezTo>
                      <a:pt x="16673" y="48812"/>
                      <a:pt x="15223" y="47362"/>
                      <a:pt x="13774" y="45187"/>
                    </a:cubicBezTo>
                    <a:cubicBezTo>
                      <a:pt x="12565" y="43254"/>
                      <a:pt x="11599" y="40837"/>
                      <a:pt x="11116" y="38179"/>
                    </a:cubicBezTo>
                    <a:cubicBezTo>
                      <a:pt x="10632" y="35521"/>
                      <a:pt x="10391" y="32863"/>
                      <a:pt x="10391" y="30205"/>
                    </a:cubicBezTo>
                    <a:cubicBezTo>
                      <a:pt x="10391" y="27547"/>
                      <a:pt x="10632" y="24647"/>
                      <a:pt x="11357" y="21748"/>
                    </a:cubicBezTo>
                    <a:cubicBezTo>
                      <a:pt x="12082" y="18848"/>
                      <a:pt x="13049" y="16432"/>
                      <a:pt x="14257" y="14015"/>
                    </a:cubicBezTo>
                    <a:cubicBezTo>
                      <a:pt x="15707" y="11599"/>
                      <a:pt x="17398" y="9907"/>
                      <a:pt x="19331" y="8457"/>
                    </a:cubicBezTo>
                    <a:cubicBezTo>
                      <a:pt x="21506" y="7008"/>
                      <a:pt x="23923" y="6283"/>
                      <a:pt x="26822" y="6283"/>
                    </a:cubicBezTo>
                    <a:cubicBezTo>
                      <a:pt x="29964" y="6283"/>
                      <a:pt x="32622" y="6766"/>
                      <a:pt x="34555" y="7733"/>
                    </a:cubicBezTo>
                    <a:cubicBezTo>
                      <a:pt x="36488" y="8699"/>
                      <a:pt x="38179" y="9907"/>
                      <a:pt x="39629" y="11599"/>
                    </a:cubicBezTo>
                    <a:lnTo>
                      <a:pt x="44462" y="4350"/>
                    </a:lnTo>
                    <a:cubicBezTo>
                      <a:pt x="42046" y="2658"/>
                      <a:pt x="39388" y="1450"/>
                      <a:pt x="36488" y="967"/>
                    </a:cubicBezTo>
                    <a:cubicBezTo>
                      <a:pt x="33588" y="483"/>
                      <a:pt x="30689" y="0"/>
                      <a:pt x="28030" y="0"/>
                    </a:cubicBezTo>
                    <a:cubicBezTo>
                      <a:pt x="23681" y="0"/>
                      <a:pt x="19815" y="725"/>
                      <a:pt x="16432" y="2175"/>
                    </a:cubicBezTo>
                    <a:cubicBezTo>
                      <a:pt x="13049" y="3625"/>
                      <a:pt x="9907" y="5799"/>
                      <a:pt x="7491" y="8216"/>
                    </a:cubicBezTo>
                    <a:cubicBezTo>
                      <a:pt x="5074" y="10874"/>
                      <a:pt x="3141" y="14015"/>
                      <a:pt x="1933" y="17640"/>
                    </a:cubicBezTo>
                    <a:cubicBezTo>
                      <a:pt x="725" y="21264"/>
                      <a:pt x="0" y="25372"/>
                      <a:pt x="0" y="29722"/>
                    </a:cubicBezTo>
                    <a:cubicBezTo>
                      <a:pt x="0" y="39146"/>
                      <a:pt x="2416" y="46154"/>
                      <a:pt x="7008" y="50986"/>
                    </a:cubicBezTo>
                    <a:cubicBezTo>
                      <a:pt x="11599" y="55819"/>
                      <a:pt x="18123" y="58236"/>
                      <a:pt x="26581" y="58236"/>
                    </a:cubicBezTo>
                    <a:cubicBezTo>
                      <a:pt x="28030" y="58236"/>
                      <a:pt x="29480" y="57994"/>
                      <a:pt x="31172" y="57752"/>
                    </a:cubicBezTo>
                    <a:cubicBezTo>
                      <a:pt x="32863" y="57511"/>
                      <a:pt x="34555" y="57027"/>
                      <a:pt x="36246" y="56303"/>
                    </a:cubicBezTo>
                    <a:cubicBezTo>
                      <a:pt x="37938" y="55578"/>
                      <a:pt x="39629" y="54611"/>
                      <a:pt x="41321" y="53403"/>
                    </a:cubicBezTo>
                    <a:cubicBezTo>
                      <a:pt x="43012" y="52195"/>
                      <a:pt x="44462" y="50503"/>
                      <a:pt x="46154" y="48328"/>
                    </a:cubicBezTo>
                    <a:lnTo>
                      <a:pt x="41804" y="44462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7" name="Freihandform: Form 66">
                <a:extLst>
                  <a:ext uri="{FF2B5EF4-FFF2-40B4-BE49-F238E27FC236}">
                    <a16:creationId xmlns:a16="http://schemas.microsoft.com/office/drawing/2014/main" id="{E6C9C067-792C-4C17-A5B3-D48C1665DD24}"/>
                  </a:ext>
                </a:extLst>
              </p:cNvPr>
              <p:cNvSpPr/>
              <p:nvPr/>
            </p:nvSpPr>
            <p:spPr>
              <a:xfrm>
                <a:off x="10699360" y="1081336"/>
                <a:ext cx="45912" cy="84575"/>
              </a:xfrm>
              <a:custGeom>
                <a:avLst/>
                <a:gdLst>
                  <a:gd name="connsiteX0" fmla="*/ 9907 w 45911"/>
                  <a:gd name="connsiteY0" fmla="*/ 0 h 84574"/>
                  <a:gd name="connsiteX1" fmla="*/ 0 w 45911"/>
                  <a:gd name="connsiteY1" fmla="*/ 0 h 84574"/>
                  <a:gd name="connsiteX2" fmla="*/ 0 w 45911"/>
                  <a:gd name="connsiteY2" fmla="*/ 86266 h 84574"/>
                  <a:gd name="connsiteX3" fmla="*/ 9907 w 45911"/>
                  <a:gd name="connsiteY3" fmla="*/ 86266 h 84574"/>
                  <a:gd name="connsiteX4" fmla="*/ 9907 w 45911"/>
                  <a:gd name="connsiteY4" fmla="*/ 55094 h 84574"/>
                  <a:gd name="connsiteX5" fmla="*/ 11116 w 45911"/>
                  <a:gd name="connsiteY5" fmla="*/ 47845 h 84574"/>
                  <a:gd name="connsiteX6" fmla="*/ 14499 w 45911"/>
                  <a:gd name="connsiteY6" fmla="*/ 42046 h 84574"/>
                  <a:gd name="connsiteX7" fmla="*/ 19331 w 45911"/>
                  <a:gd name="connsiteY7" fmla="*/ 38179 h 84574"/>
                  <a:gd name="connsiteX8" fmla="*/ 25614 w 45911"/>
                  <a:gd name="connsiteY8" fmla="*/ 36730 h 84574"/>
                  <a:gd name="connsiteX9" fmla="*/ 31655 w 45911"/>
                  <a:gd name="connsiteY9" fmla="*/ 37696 h 84574"/>
                  <a:gd name="connsiteX10" fmla="*/ 35280 w 45911"/>
                  <a:gd name="connsiteY10" fmla="*/ 40596 h 84574"/>
                  <a:gd name="connsiteX11" fmla="*/ 36971 w 45911"/>
                  <a:gd name="connsiteY11" fmla="*/ 45187 h 84574"/>
                  <a:gd name="connsiteX12" fmla="*/ 37454 w 45911"/>
                  <a:gd name="connsiteY12" fmla="*/ 51470 h 84574"/>
                  <a:gd name="connsiteX13" fmla="*/ 37454 w 45911"/>
                  <a:gd name="connsiteY13" fmla="*/ 86024 h 84574"/>
                  <a:gd name="connsiteX14" fmla="*/ 47362 w 45911"/>
                  <a:gd name="connsiteY14" fmla="*/ 86024 h 84574"/>
                  <a:gd name="connsiteX15" fmla="*/ 47362 w 45911"/>
                  <a:gd name="connsiteY15" fmla="*/ 51470 h 84574"/>
                  <a:gd name="connsiteX16" fmla="*/ 46879 w 45911"/>
                  <a:gd name="connsiteY16" fmla="*/ 43012 h 84574"/>
                  <a:gd name="connsiteX17" fmla="*/ 44704 w 45911"/>
                  <a:gd name="connsiteY17" fmla="*/ 36005 h 84574"/>
                  <a:gd name="connsiteX18" fmla="*/ 38904 w 45911"/>
                  <a:gd name="connsiteY18" fmla="*/ 31172 h 84574"/>
                  <a:gd name="connsiteX19" fmla="*/ 28272 w 45911"/>
                  <a:gd name="connsiteY19" fmla="*/ 29239 h 84574"/>
                  <a:gd name="connsiteX20" fmla="*/ 20781 w 45911"/>
                  <a:gd name="connsiteY20" fmla="*/ 30447 h 84574"/>
                  <a:gd name="connsiteX21" fmla="*/ 15465 w 45911"/>
                  <a:gd name="connsiteY21" fmla="*/ 33347 h 84574"/>
                  <a:gd name="connsiteX22" fmla="*/ 12082 w 45911"/>
                  <a:gd name="connsiteY22" fmla="*/ 36730 h 84574"/>
                  <a:gd name="connsiteX23" fmla="*/ 10149 w 45911"/>
                  <a:gd name="connsiteY23" fmla="*/ 39388 h 84574"/>
                  <a:gd name="connsiteX24" fmla="*/ 10149 w 45911"/>
                  <a:gd name="connsiteY24" fmla="*/ 0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911" h="84574">
                    <a:moveTo>
                      <a:pt x="9907" y="0"/>
                    </a:moveTo>
                    <a:lnTo>
                      <a:pt x="0" y="0"/>
                    </a:lnTo>
                    <a:lnTo>
                      <a:pt x="0" y="86266"/>
                    </a:lnTo>
                    <a:lnTo>
                      <a:pt x="9907" y="86266"/>
                    </a:lnTo>
                    <a:lnTo>
                      <a:pt x="9907" y="55094"/>
                    </a:lnTo>
                    <a:cubicBezTo>
                      <a:pt x="9907" y="52678"/>
                      <a:pt x="10391" y="50261"/>
                      <a:pt x="11116" y="47845"/>
                    </a:cubicBezTo>
                    <a:cubicBezTo>
                      <a:pt x="11840" y="45670"/>
                      <a:pt x="13049" y="43737"/>
                      <a:pt x="14499" y="42046"/>
                    </a:cubicBezTo>
                    <a:cubicBezTo>
                      <a:pt x="15948" y="40354"/>
                      <a:pt x="17640" y="39146"/>
                      <a:pt x="19331" y="38179"/>
                    </a:cubicBezTo>
                    <a:cubicBezTo>
                      <a:pt x="21264" y="37213"/>
                      <a:pt x="23198" y="36730"/>
                      <a:pt x="25614" y="36730"/>
                    </a:cubicBezTo>
                    <a:cubicBezTo>
                      <a:pt x="28030" y="36730"/>
                      <a:pt x="30205" y="36971"/>
                      <a:pt x="31655" y="37696"/>
                    </a:cubicBezTo>
                    <a:cubicBezTo>
                      <a:pt x="33105" y="38421"/>
                      <a:pt x="34313" y="39146"/>
                      <a:pt x="35280" y="40596"/>
                    </a:cubicBezTo>
                    <a:cubicBezTo>
                      <a:pt x="36246" y="42046"/>
                      <a:pt x="36488" y="43496"/>
                      <a:pt x="36971" y="45187"/>
                    </a:cubicBezTo>
                    <a:cubicBezTo>
                      <a:pt x="37213" y="47120"/>
                      <a:pt x="37454" y="49053"/>
                      <a:pt x="37454" y="51470"/>
                    </a:cubicBezTo>
                    <a:lnTo>
                      <a:pt x="37454" y="86024"/>
                    </a:lnTo>
                    <a:lnTo>
                      <a:pt x="47362" y="86024"/>
                    </a:lnTo>
                    <a:lnTo>
                      <a:pt x="47362" y="51470"/>
                    </a:lnTo>
                    <a:cubicBezTo>
                      <a:pt x="47362" y="48570"/>
                      <a:pt x="47120" y="45670"/>
                      <a:pt x="46879" y="43012"/>
                    </a:cubicBezTo>
                    <a:cubicBezTo>
                      <a:pt x="46637" y="40354"/>
                      <a:pt x="45912" y="37938"/>
                      <a:pt x="44704" y="36005"/>
                    </a:cubicBezTo>
                    <a:cubicBezTo>
                      <a:pt x="43496" y="34071"/>
                      <a:pt x="41562" y="32380"/>
                      <a:pt x="38904" y="31172"/>
                    </a:cubicBezTo>
                    <a:cubicBezTo>
                      <a:pt x="36246" y="29964"/>
                      <a:pt x="32863" y="29239"/>
                      <a:pt x="28272" y="29239"/>
                    </a:cubicBezTo>
                    <a:cubicBezTo>
                      <a:pt x="25372" y="29239"/>
                      <a:pt x="22956" y="29722"/>
                      <a:pt x="20781" y="30447"/>
                    </a:cubicBezTo>
                    <a:cubicBezTo>
                      <a:pt x="18606" y="31172"/>
                      <a:pt x="16915" y="32380"/>
                      <a:pt x="15465" y="33347"/>
                    </a:cubicBezTo>
                    <a:cubicBezTo>
                      <a:pt x="14015" y="34555"/>
                      <a:pt x="12807" y="35521"/>
                      <a:pt x="12082" y="36730"/>
                    </a:cubicBezTo>
                    <a:cubicBezTo>
                      <a:pt x="11116" y="37938"/>
                      <a:pt x="10632" y="38663"/>
                      <a:pt x="10149" y="39388"/>
                    </a:cubicBezTo>
                    <a:lnTo>
                      <a:pt x="10149" y="0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960872F2-485E-4F8B-8FCC-FC63006E79D3}"/>
                </a:ext>
              </a:extLst>
            </p:cNvPr>
            <p:cNvSpPr/>
            <p:nvPr/>
          </p:nvSpPr>
          <p:spPr>
            <a:xfrm>
              <a:off x="10808824" y="1089069"/>
              <a:ext cx="57994" cy="77325"/>
            </a:xfrm>
            <a:custGeom>
              <a:avLst/>
              <a:gdLst>
                <a:gd name="connsiteX0" fmla="*/ 10149 w 57994"/>
                <a:gd name="connsiteY0" fmla="*/ 78292 h 77325"/>
                <a:gd name="connsiteX1" fmla="*/ 10149 w 57994"/>
                <a:gd name="connsiteY1" fmla="*/ 40837 h 77325"/>
                <a:gd name="connsiteX2" fmla="*/ 48812 w 57994"/>
                <a:gd name="connsiteY2" fmla="*/ 40837 h 77325"/>
                <a:gd name="connsiteX3" fmla="*/ 48812 w 57994"/>
                <a:gd name="connsiteY3" fmla="*/ 78292 h 77325"/>
                <a:gd name="connsiteX4" fmla="*/ 58961 w 57994"/>
                <a:gd name="connsiteY4" fmla="*/ 78292 h 77325"/>
                <a:gd name="connsiteX5" fmla="*/ 58961 w 57994"/>
                <a:gd name="connsiteY5" fmla="*/ 0 h 77325"/>
                <a:gd name="connsiteX6" fmla="*/ 48812 w 57994"/>
                <a:gd name="connsiteY6" fmla="*/ 0 h 77325"/>
                <a:gd name="connsiteX7" fmla="*/ 48812 w 57994"/>
                <a:gd name="connsiteY7" fmla="*/ 34071 h 77325"/>
                <a:gd name="connsiteX8" fmla="*/ 10149 w 57994"/>
                <a:gd name="connsiteY8" fmla="*/ 34071 h 77325"/>
                <a:gd name="connsiteX9" fmla="*/ 10149 w 57994"/>
                <a:gd name="connsiteY9" fmla="*/ 0 h 77325"/>
                <a:gd name="connsiteX10" fmla="*/ 0 w 57994"/>
                <a:gd name="connsiteY10" fmla="*/ 0 h 77325"/>
                <a:gd name="connsiteX11" fmla="*/ 0 w 57994"/>
                <a:gd name="connsiteY11" fmla="*/ 78292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10149" y="78292"/>
                  </a:moveTo>
                  <a:lnTo>
                    <a:pt x="10149" y="40837"/>
                  </a:lnTo>
                  <a:lnTo>
                    <a:pt x="48812" y="40837"/>
                  </a:lnTo>
                  <a:lnTo>
                    <a:pt x="48812" y="78292"/>
                  </a:lnTo>
                  <a:lnTo>
                    <a:pt x="58961" y="78292"/>
                  </a:lnTo>
                  <a:lnTo>
                    <a:pt x="58961" y="0"/>
                  </a:lnTo>
                  <a:lnTo>
                    <a:pt x="48812" y="0"/>
                  </a:lnTo>
                  <a:lnTo>
                    <a:pt x="48812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4E07D7C9-0535-4673-8091-4F17D0B62650}"/>
                </a:ext>
              </a:extLst>
            </p:cNvPr>
            <p:cNvSpPr/>
            <p:nvPr/>
          </p:nvSpPr>
          <p:spPr>
            <a:xfrm>
              <a:off x="10886391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5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8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5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9907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9B0B4093-9FAE-4FEC-9671-D0091528BD5B}"/>
                </a:ext>
              </a:extLst>
            </p:cNvPr>
            <p:cNvSpPr/>
            <p:nvPr/>
          </p:nvSpPr>
          <p:spPr>
            <a:xfrm>
              <a:off x="109511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61" name="Grafik 9">
              <a:extLst>
                <a:ext uri="{FF2B5EF4-FFF2-40B4-BE49-F238E27FC236}">
                  <a16:creationId xmlns:a16="http://schemas.microsoft.com/office/drawing/2014/main" id="{D5D00B8F-439D-4A9C-AC31-D90D9CFAFF16}"/>
                </a:ext>
              </a:extLst>
            </p:cNvPr>
            <p:cNvGrpSpPr/>
            <p:nvPr/>
          </p:nvGrpSpPr>
          <p:grpSpPr>
            <a:xfrm>
              <a:off x="10321916" y="1110575"/>
              <a:ext cx="1399106" cy="241642"/>
              <a:chOff x="10321916" y="1110575"/>
              <a:chExt cx="1399106" cy="241642"/>
            </a:xfrm>
            <a:solidFill>
              <a:schemeClr val="accent1"/>
            </a:solidFill>
          </p:grpSpPr>
          <p:sp>
            <p:nvSpPr>
              <p:cNvPr id="62" name="Freihandform: Form 61">
                <a:extLst>
                  <a:ext uri="{FF2B5EF4-FFF2-40B4-BE49-F238E27FC236}">
                    <a16:creationId xmlns:a16="http://schemas.microsoft.com/office/drawing/2014/main" id="{A0B59116-9AC3-488B-B418-57F05127DD42}"/>
                  </a:ext>
                </a:extLst>
              </p:cNvPr>
              <p:cNvSpPr/>
              <p:nvPr/>
            </p:nvSpPr>
            <p:spPr>
              <a:xfrm>
                <a:off x="109818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3" name="Freihandform: Form 62">
                <a:extLst>
                  <a:ext uri="{FF2B5EF4-FFF2-40B4-BE49-F238E27FC236}">
                    <a16:creationId xmlns:a16="http://schemas.microsoft.com/office/drawing/2014/main" id="{ED6E8E7E-1035-4870-8608-70848BB2B703}"/>
                  </a:ext>
                </a:extLst>
              </p:cNvPr>
              <p:cNvSpPr/>
              <p:nvPr/>
            </p:nvSpPr>
            <p:spPr>
              <a:xfrm>
                <a:off x="11046358" y="1110575"/>
                <a:ext cx="48328" cy="57994"/>
              </a:xfrm>
              <a:custGeom>
                <a:avLst/>
                <a:gdLst>
                  <a:gd name="connsiteX0" fmla="*/ 9907 w 48328"/>
                  <a:gd name="connsiteY0" fmla="*/ 24647 h 57994"/>
                  <a:gd name="connsiteX1" fmla="*/ 11599 w 48328"/>
                  <a:gd name="connsiteY1" fmla="*/ 17640 h 57994"/>
                  <a:gd name="connsiteX2" fmla="*/ 14740 w 48328"/>
                  <a:gd name="connsiteY2" fmla="*/ 11840 h 57994"/>
                  <a:gd name="connsiteX3" fmla="*/ 19331 w 48328"/>
                  <a:gd name="connsiteY3" fmla="*/ 7733 h 57994"/>
                  <a:gd name="connsiteX4" fmla="*/ 25372 w 48328"/>
                  <a:gd name="connsiteY4" fmla="*/ 6283 h 57994"/>
                  <a:gd name="connsiteX5" fmla="*/ 33830 w 48328"/>
                  <a:gd name="connsiteY5" fmla="*/ 10874 h 57994"/>
                  <a:gd name="connsiteX6" fmla="*/ 36971 w 48328"/>
                  <a:gd name="connsiteY6" fmla="*/ 22956 h 57994"/>
                  <a:gd name="connsiteX7" fmla="*/ 36971 w 48328"/>
                  <a:gd name="connsiteY7" fmla="*/ 24889 h 57994"/>
                  <a:gd name="connsiteX8" fmla="*/ 9907 w 48328"/>
                  <a:gd name="connsiteY8" fmla="*/ 24889 h 57994"/>
                  <a:gd name="connsiteX9" fmla="*/ 9666 w 48328"/>
                  <a:gd name="connsiteY9" fmla="*/ 30930 h 57994"/>
                  <a:gd name="connsiteX10" fmla="*/ 47120 w 48328"/>
                  <a:gd name="connsiteY10" fmla="*/ 30930 h 57994"/>
                  <a:gd name="connsiteX11" fmla="*/ 47120 w 48328"/>
                  <a:gd name="connsiteY11" fmla="*/ 25372 h 57994"/>
                  <a:gd name="connsiteX12" fmla="*/ 46154 w 48328"/>
                  <a:gd name="connsiteY12" fmla="*/ 16190 h 57994"/>
                  <a:gd name="connsiteX13" fmla="*/ 42529 w 48328"/>
                  <a:gd name="connsiteY13" fmla="*/ 7974 h 57994"/>
                  <a:gd name="connsiteX14" fmla="*/ 35763 w 48328"/>
                  <a:gd name="connsiteY14" fmla="*/ 2175 h 57994"/>
                  <a:gd name="connsiteX15" fmla="*/ 25131 w 48328"/>
                  <a:gd name="connsiteY15" fmla="*/ 0 h 57994"/>
                  <a:gd name="connsiteX16" fmla="*/ 15223 w 48328"/>
                  <a:gd name="connsiteY16" fmla="*/ 2175 h 57994"/>
                  <a:gd name="connsiteX17" fmla="*/ 7249 w 48328"/>
                  <a:gd name="connsiteY17" fmla="*/ 8216 h 57994"/>
                  <a:gd name="connsiteX18" fmla="*/ 1933 w 48328"/>
                  <a:gd name="connsiteY18" fmla="*/ 17398 h 57994"/>
                  <a:gd name="connsiteX19" fmla="*/ 0 w 48328"/>
                  <a:gd name="connsiteY19" fmla="*/ 29239 h 57994"/>
                  <a:gd name="connsiteX20" fmla="*/ 6766 w 48328"/>
                  <a:gd name="connsiteY20" fmla="*/ 50986 h 57994"/>
                  <a:gd name="connsiteX21" fmla="*/ 26581 w 48328"/>
                  <a:gd name="connsiteY21" fmla="*/ 58477 h 57994"/>
                  <a:gd name="connsiteX22" fmla="*/ 38663 w 48328"/>
                  <a:gd name="connsiteY22" fmla="*/ 55819 h 57994"/>
                  <a:gd name="connsiteX23" fmla="*/ 48328 w 48328"/>
                  <a:gd name="connsiteY23" fmla="*/ 47845 h 57994"/>
                  <a:gd name="connsiteX24" fmla="*/ 44462 w 48328"/>
                  <a:gd name="connsiteY24" fmla="*/ 43737 h 57994"/>
                  <a:gd name="connsiteX25" fmla="*/ 35038 w 48328"/>
                  <a:gd name="connsiteY25" fmla="*/ 50261 h 57994"/>
                  <a:gd name="connsiteX26" fmla="*/ 27306 w 48328"/>
                  <a:gd name="connsiteY26" fmla="*/ 51711 h 57994"/>
                  <a:gd name="connsiteX27" fmla="*/ 14740 w 48328"/>
                  <a:gd name="connsiteY27" fmla="*/ 46395 h 57994"/>
                  <a:gd name="connsiteX28" fmla="*/ 9666 w 48328"/>
                  <a:gd name="connsiteY28" fmla="*/ 30930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8328" h="57994">
                    <a:moveTo>
                      <a:pt x="9907" y="24647"/>
                    </a:moveTo>
                    <a:cubicBezTo>
                      <a:pt x="10149" y="22231"/>
                      <a:pt x="10874" y="19815"/>
                      <a:pt x="11599" y="17640"/>
                    </a:cubicBezTo>
                    <a:cubicBezTo>
                      <a:pt x="12324" y="15465"/>
                      <a:pt x="13532" y="13532"/>
                      <a:pt x="14740" y="11840"/>
                    </a:cubicBezTo>
                    <a:cubicBezTo>
                      <a:pt x="15948" y="10149"/>
                      <a:pt x="17640" y="8699"/>
                      <a:pt x="19331" y="7733"/>
                    </a:cubicBezTo>
                    <a:cubicBezTo>
                      <a:pt x="21023" y="6766"/>
                      <a:pt x="23198" y="6283"/>
                      <a:pt x="25372" y="6283"/>
                    </a:cubicBezTo>
                    <a:cubicBezTo>
                      <a:pt x="28755" y="6283"/>
                      <a:pt x="31655" y="7733"/>
                      <a:pt x="33830" y="10874"/>
                    </a:cubicBezTo>
                    <a:cubicBezTo>
                      <a:pt x="36005" y="13774"/>
                      <a:pt x="36971" y="17881"/>
                      <a:pt x="36971" y="22956"/>
                    </a:cubicBezTo>
                    <a:lnTo>
                      <a:pt x="36971" y="24889"/>
                    </a:lnTo>
                    <a:lnTo>
                      <a:pt x="9907" y="24889"/>
                    </a:lnTo>
                    <a:close/>
                    <a:moveTo>
                      <a:pt x="9666" y="30930"/>
                    </a:moveTo>
                    <a:lnTo>
                      <a:pt x="47120" y="30930"/>
                    </a:lnTo>
                    <a:lnTo>
                      <a:pt x="47120" y="25372"/>
                    </a:lnTo>
                    <a:cubicBezTo>
                      <a:pt x="47120" y="22231"/>
                      <a:pt x="46879" y="19090"/>
                      <a:pt x="46154" y="16190"/>
                    </a:cubicBezTo>
                    <a:cubicBezTo>
                      <a:pt x="45429" y="13049"/>
                      <a:pt x="44220" y="10391"/>
                      <a:pt x="42529" y="7974"/>
                    </a:cubicBezTo>
                    <a:cubicBezTo>
                      <a:pt x="40838" y="5558"/>
                      <a:pt x="38663" y="3625"/>
                      <a:pt x="35763" y="2175"/>
                    </a:cubicBezTo>
                    <a:cubicBezTo>
                      <a:pt x="32863" y="725"/>
                      <a:pt x="29480" y="0"/>
                      <a:pt x="25131" y="0"/>
                    </a:cubicBezTo>
                    <a:cubicBezTo>
                      <a:pt x="21506" y="0"/>
                      <a:pt x="18365" y="725"/>
                      <a:pt x="15223" y="2175"/>
                    </a:cubicBezTo>
                    <a:cubicBezTo>
                      <a:pt x="12082" y="3625"/>
                      <a:pt x="9424" y="5558"/>
                      <a:pt x="7249" y="8216"/>
                    </a:cubicBezTo>
                    <a:cubicBezTo>
                      <a:pt x="5074" y="10874"/>
                      <a:pt x="3141" y="13774"/>
                      <a:pt x="1933" y="17398"/>
                    </a:cubicBezTo>
                    <a:cubicBezTo>
                      <a:pt x="725" y="21023"/>
                      <a:pt x="0" y="24889"/>
                      <a:pt x="0" y="29239"/>
                    </a:cubicBezTo>
                    <a:cubicBezTo>
                      <a:pt x="0" y="38904"/>
                      <a:pt x="2175" y="46154"/>
                      <a:pt x="6766" y="50986"/>
                    </a:cubicBezTo>
                    <a:cubicBezTo>
                      <a:pt x="11116" y="55819"/>
                      <a:pt x="17882" y="58477"/>
                      <a:pt x="26581" y="58477"/>
                    </a:cubicBezTo>
                    <a:cubicBezTo>
                      <a:pt x="31172" y="58477"/>
                      <a:pt x="35038" y="57511"/>
                      <a:pt x="38663" y="55819"/>
                    </a:cubicBezTo>
                    <a:cubicBezTo>
                      <a:pt x="42046" y="53886"/>
                      <a:pt x="45429" y="51228"/>
                      <a:pt x="48328" y="47845"/>
                    </a:cubicBezTo>
                    <a:lnTo>
                      <a:pt x="44462" y="43737"/>
                    </a:lnTo>
                    <a:cubicBezTo>
                      <a:pt x="40838" y="47120"/>
                      <a:pt x="37696" y="49053"/>
                      <a:pt x="35038" y="50261"/>
                    </a:cubicBezTo>
                    <a:cubicBezTo>
                      <a:pt x="32380" y="51228"/>
                      <a:pt x="29722" y="51711"/>
                      <a:pt x="27306" y="51711"/>
                    </a:cubicBezTo>
                    <a:cubicBezTo>
                      <a:pt x="21748" y="51711"/>
                      <a:pt x="17640" y="50020"/>
                      <a:pt x="14740" y="46395"/>
                    </a:cubicBezTo>
                    <a:cubicBezTo>
                      <a:pt x="11357" y="42529"/>
                      <a:pt x="9907" y="37454"/>
                      <a:pt x="9666" y="30930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4" name="Freihandform: Form 63">
                <a:extLst>
                  <a:ext uri="{FF2B5EF4-FFF2-40B4-BE49-F238E27FC236}">
                    <a16:creationId xmlns:a16="http://schemas.microsoft.com/office/drawing/2014/main" id="{0A256F68-56C7-4D5B-BCCD-3A6858B05732}"/>
                  </a:ext>
                </a:extLst>
              </p:cNvPr>
              <p:cNvSpPr/>
              <p:nvPr/>
            </p:nvSpPr>
            <p:spPr>
              <a:xfrm>
                <a:off x="10321916" y="1217139"/>
                <a:ext cx="1179212" cy="84575"/>
              </a:xfrm>
              <a:custGeom>
                <a:avLst/>
                <a:gdLst>
                  <a:gd name="connsiteX0" fmla="*/ 1181145 w 1179211"/>
                  <a:gd name="connsiteY0" fmla="*/ 2658 h 84574"/>
                  <a:gd name="connsiteX1" fmla="*/ 1176071 w 1179211"/>
                  <a:gd name="connsiteY1" fmla="*/ 725 h 84574"/>
                  <a:gd name="connsiteX2" fmla="*/ 1168580 w 1179211"/>
                  <a:gd name="connsiteY2" fmla="*/ 0 h 84574"/>
                  <a:gd name="connsiteX3" fmla="*/ 1158672 w 1179211"/>
                  <a:gd name="connsiteY3" fmla="*/ 1933 h 84574"/>
                  <a:gd name="connsiteX4" fmla="*/ 1151182 w 1179211"/>
                  <a:gd name="connsiteY4" fmla="*/ 8941 h 84574"/>
                  <a:gd name="connsiteX5" fmla="*/ 1148282 w 1179211"/>
                  <a:gd name="connsiteY5" fmla="*/ 16915 h 84574"/>
                  <a:gd name="connsiteX6" fmla="*/ 1147799 w 1179211"/>
                  <a:gd name="connsiteY6" fmla="*/ 25131 h 84574"/>
                  <a:gd name="connsiteX7" fmla="*/ 1147799 w 1179211"/>
                  <a:gd name="connsiteY7" fmla="*/ 29239 h 84574"/>
                  <a:gd name="connsiteX8" fmla="*/ 1137891 w 1179211"/>
                  <a:gd name="connsiteY8" fmla="*/ 29239 h 84574"/>
                  <a:gd name="connsiteX9" fmla="*/ 1137891 w 1179211"/>
                  <a:gd name="connsiteY9" fmla="*/ 35521 h 84574"/>
                  <a:gd name="connsiteX10" fmla="*/ 1147799 w 1179211"/>
                  <a:gd name="connsiteY10" fmla="*/ 35521 h 84574"/>
                  <a:gd name="connsiteX11" fmla="*/ 1147799 w 1179211"/>
                  <a:gd name="connsiteY11" fmla="*/ 84333 h 84574"/>
                  <a:gd name="connsiteX12" fmla="*/ 1157223 w 1179211"/>
                  <a:gd name="connsiteY12" fmla="*/ 84333 h 84574"/>
                  <a:gd name="connsiteX13" fmla="*/ 1157223 w 1179211"/>
                  <a:gd name="connsiteY13" fmla="*/ 35280 h 84574"/>
                  <a:gd name="connsiteX14" fmla="*/ 1172446 w 1179211"/>
                  <a:gd name="connsiteY14" fmla="*/ 35280 h 84574"/>
                  <a:gd name="connsiteX15" fmla="*/ 1172446 w 1179211"/>
                  <a:gd name="connsiteY15" fmla="*/ 28997 h 84574"/>
                  <a:gd name="connsiteX16" fmla="*/ 1157223 w 1179211"/>
                  <a:gd name="connsiteY16" fmla="*/ 28997 h 84574"/>
                  <a:gd name="connsiteX17" fmla="*/ 1157223 w 1179211"/>
                  <a:gd name="connsiteY17" fmla="*/ 25372 h 84574"/>
                  <a:gd name="connsiteX18" fmla="*/ 1157464 w 1179211"/>
                  <a:gd name="connsiteY18" fmla="*/ 18606 h 84574"/>
                  <a:gd name="connsiteX19" fmla="*/ 1158672 w 1179211"/>
                  <a:gd name="connsiteY19" fmla="*/ 12324 h 84574"/>
                  <a:gd name="connsiteX20" fmla="*/ 1161572 w 1179211"/>
                  <a:gd name="connsiteY20" fmla="*/ 7733 h 84574"/>
                  <a:gd name="connsiteX21" fmla="*/ 1167130 w 1179211"/>
                  <a:gd name="connsiteY21" fmla="*/ 5799 h 84574"/>
                  <a:gd name="connsiteX22" fmla="*/ 1173413 w 1179211"/>
                  <a:gd name="connsiteY22" fmla="*/ 7008 h 84574"/>
                  <a:gd name="connsiteX23" fmla="*/ 1177762 w 1179211"/>
                  <a:gd name="connsiteY23" fmla="*/ 9666 h 84574"/>
                  <a:gd name="connsiteX24" fmla="*/ 1181145 w 1179211"/>
                  <a:gd name="connsiteY24" fmla="*/ 2658 h 84574"/>
                  <a:gd name="connsiteX25" fmla="*/ 1092946 w 1179211"/>
                  <a:gd name="connsiteY25" fmla="*/ 84091 h 84574"/>
                  <a:gd name="connsiteX26" fmla="*/ 1102370 w 1179211"/>
                  <a:gd name="connsiteY26" fmla="*/ 84091 h 84574"/>
                  <a:gd name="connsiteX27" fmla="*/ 1102370 w 1179211"/>
                  <a:gd name="connsiteY27" fmla="*/ 57511 h 84574"/>
                  <a:gd name="connsiteX28" fmla="*/ 1102612 w 1179211"/>
                  <a:gd name="connsiteY28" fmla="*/ 51953 h 84574"/>
                  <a:gd name="connsiteX29" fmla="*/ 1103337 w 1179211"/>
                  <a:gd name="connsiteY29" fmla="*/ 46637 h 84574"/>
                  <a:gd name="connsiteX30" fmla="*/ 1107444 w 1179211"/>
                  <a:gd name="connsiteY30" fmla="*/ 37938 h 84574"/>
                  <a:gd name="connsiteX31" fmla="*/ 1113485 w 1179211"/>
                  <a:gd name="connsiteY31" fmla="*/ 34555 h 84574"/>
                  <a:gd name="connsiteX32" fmla="*/ 1119526 w 1179211"/>
                  <a:gd name="connsiteY32" fmla="*/ 40596 h 84574"/>
                  <a:gd name="connsiteX33" fmla="*/ 1127742 w 1179211"/>
                  <a:gd name="connsiteY33" fmla="*/ 37696 h 84574"/>
                  <a:gd name="connsiteX34" fmla="*/ 1126534 w 1179211"/>
                  <a:gd name="connsiteY34" fmla="*/ 32863 h 84574"/>
                  <a:gd name="connsiteX35" fmla="*/ 1124118 w 1179211"/>
                  <a:gd name="connsiteY35" fmla="*/ 29722 h 84574"/>
                  <a:gd name="connsiteX36" fmla="*/ 1120735 w 1179211"/>
                  <a:gd name="connsiteY36" fmla="*/ 28030 h 84574"/>
                  <a:gd name="connsiteX37" fmla="*/ 1117352 w 1179211"/>
                  <a:gd name="connsiteY37" fmla="*/ 27547 h 84574"/>
                  <a:gd name="connsiteX38" fmla="*/ 1108653 w 1179211"/>
                  <a:gd name="connsiteY38" fmla="*/ 30205 h 84574"/>
                  <a:gd name="connsiteX39" fmla="*/ 1102370 w 1179211"/>
                  <a:gd name="connsiteY39" fmla="*/ 37696 h 84574"/>
                  <a:gd name="connsiteX40" fmla="*/ 1101162 w 1179211"/>
                  <a:gd name="connsiteY40" fmla="*/ 28272 h 84574"/>
                  <a:gd name="connsiteX41" fmla="*/ 1091738 w 1179211"/>
                  <a:gd name="connsiteY41" fmla="*/ 29239 h 84574"/>
                  <a:gd name="connsiteX42" fmla="*/ 1091979 w 1179211"/>
                  <a:gd name="connsiteY42" fmla="*/ 31413 h 84574"/>
                  <a:gd name="connsiteX43" fmla="*/ 1092463 w 1179211"/>
                  <a:gd name="connsiteY43" fmla="*/ 35038 h 84574"/>
                  <a:gd name="connsiteX44" fmla="*/ 1092704 w 1179211"/>
                  <a:gd name="connsiteY44" fmla="*/ 39146 h 84574"/>
                  <a:gd name="connsiteX45" fmla="*/ 1092946 w 1179211"/>
                  <a:gd name="connsiteY45" fmla="*/ 43254 h 84574"/>
                  <a:gd name="connsiteX46" fmla="*/ 1092946 w 1179211"/>
                  <a:gd name="connsiteY46" fmla="*/ 84091 h 84574"/>
                  <a:gd name="connsiteX47" fmla="*/ 1062016 w 1179211"/>
                  <a:gd name="connsiteY47" fmla="*/ 72251 h 84574"/>
                  <a:gd name="connsiteX48" fmla="*/ 1049934 w 1179211"/>
                  <a:gd name="connsiteY48" fmla="*/ 78292 h 84574"/>
                  <a:gd name="connsiteX49" fmla="*/ 1037852 w 1179211"/>
                  <a:gd name="connsiteY49" fmla="*/ 72251 h 84574"/>
                  <a:gd name="connsiteX50" fmla="*/ 1033502 w 1179211"/>
                  <a:gd name="connsiteY50" fmla="*/ 55819 h 84574"/>
                  <a:gd name="connsiteX51" fmla="*/ 1037852 w 1179211"/>
                  <a:gd name="connsiteY51" fmla="*/ 39629 h 84574"/>
                  <a:gd name="connsiteX52" fmla="*/ 1050175 w 1179211"/>
                  <a:gd name="connsiteY52" fmla="*/ 33588 h 84574"/>
                  <a:gd name="connsiteX53" fmla="*/ 1062499 w 1179211"/>
                  <a:gd name="connsiteY53" fmla="*/ 39629 h 84574"/>
                  <a:gd name="connsiteX54" fmla="*/ 1066849 w 1179211"/>
                  <a:gd name="connsiteY54" fmla="*/ 55819 h 84574"/>
                  <a:gd name="connsiteX55" fmla="*/ 1062016 w 1179211"/>
                  <a:gd name="connsiteY55" fmla="*/ 72251 h 84574"/>
                  <a:gd name="connsiteX56" fmla="*/ 1075306 w 1179211"/>
                  <a:gd name="connsiteY56" fmla="*/ 44462 h 84574"/>
                  <a:gd name="connsiteX57" fmla="*/ 1070232 w 1179211"/>
                  <a:gd name="connsiteY57" fmla="*/ 35280 h 84574"/>
                  <a:gd name="connsiteX58" fmla="*/ 1061774 w 1179211"/>
                  <a:gd name="connsiteY58" fmla="*/ 29480 h 84574"/>
                  <a:gd name="connsiteX59" fmla="*/ 1050175 w 1179211"/>
                  <a:gd name="connsiteY59" fmla="*/ 27306 h 84574"/>
                  <a:gd name="connsiteX60" fmla="*/ 1038576 w 1179211"/>
                  <a:gd name="connsiteY60" fmla="*/ 29480 h 84574"/>
                  <a:gd name="connsiteX61" fmla="*/ 1030119 w 1179211"/>
                  <a:gd name="connsiteY61" fmla="*/ 35280 h 84574"/>
                  <a:gd name="connsiteX62" fmla="*/ 1024803 w 1179211"/>
                  <a:gd name="connsiteY62" fmla="*/ 44462 h 84574"/>
                  <a:gd name="connsiteX63" fmla="*/ 1023111 w 1179211"/>
                  <a:gd name="connsiteY63" fmla="*/ 56303 h 84574"/>
                  <a:gd name="connsiteX64" fmla="*/ 1025286 w 1179211"/>
                  <a:gd name="connsiteY64" fmla="*/ 68626 h 84574"/>
                  <a:gd name="connsiteX65" fmla="*/ 1031086 w 1179211"/>
                  <a:gd name="connsiteY65" fmla="*/ 77809 h 84574"/>
                  <a:gd name="connsiteX66" fmla="*/ 1039785 w 1179211"/>
                  <a:gd name="connsiteY66" fmla="*/ 83608 h 84574"/>
                  <a:gd name="connsiteX67" fmla="*/ 1050417 w 1179211"/>
                  <a:gd name="connsiteY67" fmla="*/ 85783 h 84574"/>
                  <a:gd name="connsiteX68" fmla="*/ 1061049 w 1179211"/>
                  <a:gd name="connsiteY68" fmla="*/ 83608 h 84574"/>
                  <a:gd name="connsiteX69" fmla="*/ 1069748 w 1179211"/>
                  <a:gd name="connsiteY69" fmla="*/ 77809 h 84574"/>
                  <a:gd name="connsiteX70" fmla="*/ 1075548 w 1179211"/>
                  <a:gd name="connsiteY70" fmla="*/ 68626 h 84574"/>
                  <a:gd name="connsiteX71" fmla="*/ 1077722 w 1179211"/>
                  <a:gd name="connsiteY71" fmla="*/ 56303 h 84574"/>
                  <a:gd name="connsiteX72" fmla="*/ 1075306 w 1179211"/>
                  <a:gd name="connsiteY72" fmla="*/ 44462 h 84574"/>
                  <a:gd name="connsiteX73" fmla="*/ 998464 w 1179211"/>
                  <a:gd name="connsiteY73" fmla="*/ 84816 h 84574"/>
                  <a:gd name="connsiteX74" fmla="*/ 1007888 w 1179211"/>
                  <a:gd name="connsiteY74" fmla="*/ 83850 h 84574"/>
                  <a:gd name="connsiteX75" fmla="*/ 1007646 w 1179211"/>
                  <a:gd name="connsiteY75" fmla="*/ 81675 h 84574"/>
                  <a:gd name="connsiteX76" fmla="*/ 1007163 w 1179211"/>
                  <a:gd name="connsiteY76" fmla="*/ 78050 h 84574"/>
                  <a:gd name="connsiteX77" fmla="*/ 1006921 w 1179211"/>
                  <a:gd name="connsiteY77" fmla="*/ 73942 h 84574"/>
                  <a:gd name="connsiteX78" fmla="*/ 1006680 w 1179211"/>
                  <a:gd name="connsiteY78" fmla="*/ 69834 h 84574"/>
                  <a:gd name="connsiteX79" fmla="*/ 1006680 w 1179211"/>
                  <a:gd name="connsiteY79" fmla="*/ 483 h 84574"/>
                  <a:gd name="connsiteX80" fmla="*/ 997497 w 1179211"/>
                  <a:gd name="connsiteY80" fmla="*/ 483 h 84574"/>
                  <a:gd name="connsiteX81" fmla="*/ 997497 w 1179211"/>
                  <a:gd name="connsiteY81" fmla="*/ 36730 h 84574"/>
                  <a:gd name="connsiteX82" fmla="*/ 990973 w 1179211"/>
                  <a:gd name="connsiteY82" fmla="*/ 29964 h 84574"/>
                  <a:gd name="connsiteX83" fmla="*/ 980341 w 1179211"/>
                  <a:gd name="connsiteY83" fmla="*/ 27064 h 84574"/>
                  <a:gd name="connsiteX84" fmla="*/ 970675 w 1179211"/>
                  <a:gd name="connsiteY84" fmla="*/ 28997 h 84574"/>
                  <a:gd name="connsiteX85" fmla="*/ 962701 w 1179211"/>
                  <a:gd name="connsiteY85" fmla="*/ 34555 h 84574"/>
                  <a:gd name="connsiteX86" fmla="*/ 957385 w 1179211"/>
                  <a:gd name="connsiteY86" fmla="*/ 43737 h 84574"/>
                  <a:gd name="connsiteX87" fmla="*/ 955452 w 1179211"/>
                  <a:gd name="connsiteY87" fmla="*/ 56544 h 84574"/>
                  <a:gd name="connsiteX88" fmla="*/ 956902 w 1179211"/>
                  <a:gd name="connsiteY88" fmla="*/ 67660 h 84574"/>
                  <a:gd name="connsiteX89" fmla="*/ 961251 w 1179211"/>
                  <a:gd name="connsiteY89" fmla="*/ 76842 h 84574"/>
                  <a:gd name="connsiteX90" fmla="*/ 968742 w 1179211"/>
                  <a:gd name="connsiteY90" fmla="*/ 83125 h 84574"/>
                  <a:gd name="connsiteX91" fmla="*/ 979616 w 1179211"/>
                  <a:gd name="connsiteY91" fmla="*/ 85300 h 84574"/>
                  <a:gd name="connsiteX92" fmla="*/ 986623 w 1179211"/>
                  <a:gd name="connsiteY92" fmla="*/ 84091 h 84574"/>
                  <a:gd name="connsiteX93" fmla="*/ 991698 w 1179211"/>
                  <a:gd name="connsiteY93" fmla="*/ 81433 h 84574"/>
                  <a:gd name="connsiteX94" fmla="*/ 995081 w 1179211"/>
                  <a:gd name="connsiteY94" fmla="*/ 78050 h 84574"/>
                  <a:gd name="connsiteX95" fmla="*/ 997014 w 1179211"/>
                  <a:gd name="connsiteY95" fmla="*/ 74909 h 84574"/>
                  <a:gd name="connsiteX96" fmla="*/ 998464 w 1179211"/>
                  <a:gd name="connsiteY96" fmla="*/ 84816 h 84574"/>
                  <a:gd name="connsiteX97" fmla="*/ 996048 w 1179211"/>
                  <a:gd name="connsiteY97" fmla="*/ 67660 h 84574"/>
                  <a:gd name="connsiteX98" fmla="*/ 991456 w 1179211"/>
                  <a:gd name="connsiteY98" fmla="*/ 74667 h 84574"/>
                  <a:gd name="connsiteX99" fmla="*/ 985657 w 1179211"/>
                  <a:gd name="connsiteY99" fmla="*/ 78050 h 84574"/>
                  <a:gd name="connsiteX100" fmla="*/ 980582 w 1179211"/>
                  <a:gd name="connsiteY100" fmla="*/ 78775 h 84574"/>
                  <a:gd name="connsiteX101" fmla="*/ 974058 w 1179211"/>
                  <a:gd name="connsiteY101" fmla="*/ 77084 h 84574"/>
                  <a:gd name="connsiteX102" fmla="*/ 969467 w 1179211"/>
                  <a:gd name="connsiteY102" fmla="*/ 72493 h 84574"/>
                  <a:gd name="connsiteX103" fmla="*/ 966809 w 1179211"/>
                  <a:gd name="connsiteY103" fmla="*/ 65243 h 84574"/>
                  <a:gd name="connsiteX104" fmla="*/ 965842 w 1179211"/>
                  <a:gd name="connsiteY104" fmla="*/ 56303 h 84574"/>
                  <a:gd name="connsiteX105" fmla="*/ 967051 w 1179211"/>
                  <a:gd name="connsiteY105" fmla="*/ 47362 h 84574"/>
                  <a:gd name="connsiteX106" fmla="*/ 970192 w 1179211"/>
                  <a:gd name="connsiteY106" fmla="*/ 40354 h 84574"/>
                  <a:gd name="connsiteX107" fmla="*/ 975266 w 1179211"/>
                  <a:gd name="connsiteY107" fmla="*/ 36005 h 84574"/>
                  <a:gd name="connsiteX108" fmla="*/ 981549 w 1179211"/>
                  <a:gd name="connsiteY108" fmla="*/ 34555 h 84574"/>
                  <a:gd name="connsiteX109" fmla="*/ 987832 w 1179211"/>
                  <a:gd name="connsiteY109" fmla="*/ 35763 h 84574"/>
                  <a:gd name="connsiteX110" fmla="*/ 992906 w 1179211"/>
                  <a:gd name="connsiteY110" fmla="*/ 39629 h 84574"/>
                  <a:gd name="connsiteX111" fmla="*/ 996531 w 1179211"/>
                  <a:gd name="connsiteY111" fmla="*/ 46395 h 84574"/>
                  <a:gd name="connsiteX112" fmla="*/ 997739 w 1179211"/>
                  <a:gd name="connsiteY112" fmla="*/ 56061 h 84574"/>
                  <a:gd name="connsiteX113" fmla="*/ 996048 w 1179211"/>
                  <a:gd name="connsiteY113" fmla="*/ 67660 h 84574"/>
                  <a:gd name="connsiteX114" fmla="*/ 938537 w 1179211"/>
                  <a:gd name="connsiteY114" fmla="*/ 725 h 84574"/>
                  <a:gd name="connsiteX115" fmla="*/ 928629 w 1179211"/>
                  <a:gd name="connsiteY115" fmla="*/ 725 h 84574"/>
                  <a:gd name="connsiteX116" fmla="*/ 928629 w 1179211"/>
                  <a:gd name="connsiteY116" fmla="*/ 84333 h 84574"/>
                  <a:gd name="connsiteX117" fmla="*/ 938537 w 1179211"/>
                  <a:gd name="connsiteY117" fmla="*/ 84333 h 84574"/>
                  <a:gd name="connsiteX118" fmla="*/ 938537 w 1179211"/>
                  <a:gd name="connsiteY118" fmla="*/ 725 h 84574"/>
                  <a:gd name="connsiteX119" fmla="*/ 897699 w 1179211"/>
                  <a:gd name="connsiteY119" fmla="*/ 38179 h 84574"/>
                  <a:gd name="connsiteX120" fmla="*/ 900841 w 1179211"/>
                  <a:gd name="connsiteY120" fmla="*/ 50262 h 84574"/>
                  <a:gd name="connsiteX121" fmla="*/ 900841 w 1179211"/>
                  <a:gd name="connsiteY121" fmla="*/ 52195 h 84574"/>
                  <a:gd name="connsiteX122" fmla="*/ 873535 w 1179211"/>
                  <a:gd name="connsiteY122" fmla="*/ 52195 h 84574"/>
                  <a:gd name="connsiteX123" fmla="*/ 875227 w 1179211"/>
                  <a:gd name="connsiteY123" fmla="*/ 45187 h 84574"/>
                  <a:gd name="connsiteX124" fmla="*/ 878368 w 1179211"/>
                  <a:gd name="connsiteY124" fmla="*/ 39388 h 84574"/>
                  <a:gd name="connsiteX125" fmla="*/ 882959 w 1179211"/>
                  <a:gd name="connsiteY125" fmla="*/ 35280 h 84574"/>
                  <a:gd name="connsiteX126" fmla="*/ 889000 w 1179211"/>
                  <a:gd name="connsiteY126" fmla="*/ 33830 h 84574"/>
                  <a:gd name="connsiteX127" fmla="*/ 897699 w 1179211"/>
                  <a:gd name="connsiteY127" fmla="*/ 38179 h 84574"/>
                  <a:gd name="connsiteX128" fmla="*/ 910748 w 1179211"/>
                  <a:gd name="connsiteY128" fmla="*/ 58236 h 84574"/>
                  <a:gd name="connsiteX129" fmla="*/ 910748 w 1179211"/>
                  <a:gd name="connsiteY129" fmla="*/ 52678 h 84574"/>
                  <a:gd name="connsiteX130" fmla="*/ 909781 w 1179211"/>
                  <a:gd name="connsiteY130" fmla="*/ 43496 h 84574"/>
                  <a:gd name="connsiteX131" fmla="*/ 906157 w 1179211"/>
                  <a:gd name="connsiteY131" fmla="*/ 35280 h 84574"/>
                  <a:gd name="connsiteX132" fmla="*/ 899391 w 1179211"/>
                  <a:gd name="connsiteY132" fmla="*/ 29480 h 84574"/>
                  <a:gd name="connsiteX133" fmla="*/ 888759 w 1179211"/>
                  <a:gd name="connsiteY133" fmla="*/ 27306 h 84574"/>
                  <a:gd name="connsiteX134" fmla="*/ 878851 w 1179211"/>
                  <a:gd name="connsiteY134" fmla="*/ 29480 h 84574"/>
                  <a:gd name="connsiteX135" fmla="*/ 870877 w 1179211"/>
                  <a:gd name="connsiteY135" fmla="*/ 35521 h 84574"/>
                  <a:gd name="connsiteX136" fmla="*/ 865561 w 1179211"/>
                  <a:gd name="connsiteY136" fmla="*/ 44704 h 84574"/>
                  <a:gd name="connsiteX137" fmla="*/ 863628 w 1179211"/>
                  <a:gd name="connsiteY137" fmla="*/ 56544 h 84574"/>
                  <a:gd name="connsiteX138" fmla="*/ 870394 w 1179211"/>
                  <a:gd name="connsiteY138" fmla="*/ 78292 h 84574"/>
                  <a:gd name="connsiteX139" fmla="*/ 890208 w 1179211"/>
                  <a:gd name="connsiteY139" fmla="*/ 85783 h 84574"/>
                  <a:gd name="connsiteX140" fmla="*/ 902290 w 1179211"/>
                  <a:gd name="connsiteY140" fmla="*/ 83125 h 84574"/>
                  <a:gd name="connsiteX141" fmla="*/ 911956 w 1179211"/>
                  <a:gd name="connsiteY141" fmla="*/ 75151 h 84574"/>
                  <a:gd name="connsiteX142" fmla="*/ 908090 w 1179211"/>
                  <a:gd name="connsiteY142" fmla="*/ 71043 h 84574"/>
                  <a:gd name="connsiteX143" fmla="*/ 898666 w 1179211"/>
                  <a:gd name="connsiteY143" fmla="*/ 77567 h 84574"/>
                  <a:gd name="connsiteX144" fmla="*/ 890933 w 1179211"/>
                  <a:gd name="connsiteY144" fmla="*/ 79017 h 84574"/>
                  <a:gd name="connsiteX145" fmla="*/ 878368 w 1179211"/>
                  <a:gd name="connsiteY145" fmla="*/ 73701 h 84574"/>
                  <a:gd name="connsiteX146" fmla="*/ 873777 w 1179211"/>
                  <a:gd name="connsiteY146" fmla="*/ 58477 h 84574"/>
                  <a:gd name="connsiteX147" fmla="*/ 910748 w 1179211"/>
                  <a:gd name="connsiteY147" fmla="*/ 58477 h 84574"/>
                  <a:gd name="connsiteX148" fmla="*/ 848404 w 1179211"/>
                  <a:gd name="connsiteY148" fmla="*/ 61377 h 84574"/>
                  <a:gd name="connsiteX149" fmla="*/ 844296 w 1179211"/>
                  <a:gd name="connsiteY149" fmla="*/ 56544 h 84574"/>
                  <a:gd name="connsiteX150" fmla="*/ 838980 w 1179211"/>
                  <a:gd name="connsiteY150" fmla="*/ 53403 h 84574"/>
                  <a:gd name="connsiteX151" fmla="*/ 833181 w 1179211"/>
                  <a:gd name="connsiteY151" fmla="*/ 51470 h 84574"/>
                  <a:gd name="connsiteX152" fmla="*/ 824723 w 1179211"/>
                  <a:gd name="connsiteY152" fmla="*/ 47603 h 84574"/>
                  <a:gd name="connsiteX153" fmla="*/ 821582 w 1179211"/>
                  <a:gd name="connsiteY153" fmla="*/ 40837 h 84574"/>
                  <a:gd name="connsiteX154" fmla="*/ 824482 w 1179211"/>
                  <a:gd name="connsiteY154" fmla="*/ 35280 h 84574"/>
                  <a:gd name="connsiteX155" fmla="*/ 831731 w 1179211"/>
                  <a:gd name="connsiteY155" fmla="*/ 33105 h 84574"/>
                  <a:gd name="connsiteX156" fmla="*/ 838980 w 1179211"/>
                  <a:gd name="connsiteY156" fmla="*/ 34796 h 84574"/>
                  <a:gd name="connsiteX157" fmla="*/ 843572 w 1179211"/>
                  <a:gd name="connsiteY157" fmla="*/ 38421 h 84574"/>
                  <a:gd name="connsiteX158" fmla="*/ 848404 w 1179211"/>
                  <a:gd name="connsiteY158" fmla="*/ 32380 h 84574"/>
                  <a:gd name="connsiteX159" fmla="*/ 842605 w 1179211"/>
                  <a:gd name="connsiteY159" fmla="*/ 28997 h 84574"/>
                  <a:gd name="connsiteX160" fmla="*/ 832214 w 1179211"/>
                  <a:gd name="connsiteY160" fmla="*/ 27306 h 84574"/>
                  <a:gd name="connsiteX161" fmla="*/ 824723 w 1179211"/>
                  <a:gd name="connsiteY161" fmla="*/ 28272 h 84574"/>
                  <a:gd name="connsiteX162" fmla="*/ 818441 w 1179211"/>
                  <a:gd name="connsiteY162" fmla="*/ 31172 h 84574"/>
                  <a:gd name="connsiteX163" fmla="*/ 814091 w 1179211"/>
                  <a:gd name="connsiteY163" fmla="*/ 36005 h 84574"/>
                  <a:gd name="connsiteX164" fmla="*/ 812400 w 1179211"/>
                  <a:gd name="connsiteY164" fmla="*/ 42771 h 84574"/>
                  <a:gd name="connsiteX165" fmla="*/ 813850 w 1179211"/>
                  <a:gd name="connsiteY165" fmla="*/ 50020 h 84574"/>
                  <a:gd name="connsiteX166" fmla="*/ 817716 w 1179211"/>
                  <a:gd name="connsiteY166" fmla="*/ 54853 h 84574"/>
                  <a:gd name="connsiteX167" fmla="*/ 822790 w 1179211"/>
                  <a:gd name="connsiteY167" fmla="*/ 57752 h 84574"/>
                  <a:gd name="connsiteX168" fmla="*/ 828106 w 1179211"/>
                  <a:gd name="connsiteY168" fmla="*/ 59686 h 84574"/>
                  <a:gd name="connsiteX169" fmla="*/ 836564 w 1179211"/>
                  <a:gd name="connsiteY169" fmla="*/ 63310 h 84574"/>
                  <a:gd name="connsiteX170" fmla="*/ 839705 w 1179211"/>
                  <a:gd name="connsiteY170" fmla="*/ 70559 h 84574"/>
                  <a:gd name="connsiteX171" fmla="*/ 837047 w 1179211"/>
                  <a:gd name="connsiteY171" fmla="*/ 77325 h 84574"/>
                  <a:gd name="connsiteX172" fmla="*/ 829556 w 1179211"/>
                  <a:gd name="connsiteY172" fmla="*/ 79742 h 84574"/>
                  <a:gd name="connsiteX173" fmla="*/ 824723 w 1179211"/>
                  <a:gd name="connsiteY173" fmla="*/ 79017 h 84574"/>
                  <a:gd name="connsiteX174" fmla="*/ 820616 w 1179211"/>
                  <a:gd name="connsiteY174" fmla="*/ 76842 h 84574"/>
                  <a:gd name="connsiteX175" fmla="*/ 817233 w 1179211"/>
                  <a:gd name="connsiteY175" fmla="*/ 74184 h 84574"/>
                  <a:gd name="connsiteX176" fmla="*/ 814816 w 1179211"/>
                  <a:gd name="connsiteY176" fmla="*/ 71768 h 84574"/>
                  <a:gd name="connsiteX177" fmla="*/ 809983 w 1179211"/>
                  <a:gd name="connsiteY177" fmla="*/ 79500 h 84574"/>
                  <a:gd name="connsiteX178" fmla="*/ 829073 w 1179211"/>
                  <a:gd name="connsiteY178" fmla="*/ 85783 h 84574"/>
                  <a:gd name="connsiteX179" fmla="*/ 836806 w 1179211"/>
                  <a:gd name="connsiteY179" fmla="*/ 84575 h 84574"/>
                  <a:gd name="connsiteX180" fmla="*/ 843088 w 1179211"/>
                  <a:gd name="connsiteY180" fmla="*/ 81192 h 84574"/>
                  <a:gd name="connsiteX181" fmla="*/ 847438 w 1179211"/>
                  <a:gd name="connsiteY181" fmla="*/ 75634 h 84574"/>
                  <a:gd name="connsiteX182" fmla="*/ 849129 w 1179211"/>
                  <a:gd name="connsiteY182" fmla="*/ 68143 h 84574"/>
                  <a:gd name="connsiteX183" fmla="*/ 848404 w 1179211"/>
                  <a:gd name="connsiteY183" fmla="*/ 61377 h 84574"/>
                  <a:gd name="connsiteX184" fmla="*/ 796693 w 1179211"/>
                  <a:gd name="connsiteY184" fmla="*/ 61377 h 84574"/>
                  <a:gd name="connsiteX185" fmla="*/ 792585 w 1179211"/>
                  <a:gd name="connsiteY185" fmla="*/ 56544 h 84574"/>
                  <a:gd name="connsiteX186" fmla="*/ 787269 w 1179211"/>
                  <a:gd name="connsiteY186" fmla="*/ 53403 h 84574"/>
                  <a:gd name="connsiteX187" fmla="*/ 781470 w 1179211"/>
                  <a:gd name="connsiteY187" fmla="*/ 51470 h 84574"/>
                  <a:gd name="connsiteX188" fmla="*/ 773012 w 1179211"/>
                  <a:gd name="connsiteY188" fmla="*/ 47603 h 84574"/>
                  <a:gd name="connsiteX189" fmla="*/ 769871 w 1179211"/>
                  <a:gd name="connsiteY189" fmla="*/ 40837 h 84574"/>
                  <a:gd name="connsiteX190" fmla="*/ 772770 w 1179211"/>
                  <a:gd name="connsiteY190" fmla="*/ 35280 h 84574"/>
                  <a:gd name="connsiteX191" fmla="*/ 780020 w 1179211"/>
                  <a:gd name="connsiteY191" fmla="*/ 33105 h 84574"/>
                  <a:gd name="connsiteX192" fmla="*/ 787269 w 1179211"/>
                  <a:gd name="connsiteY192" fmla="*/ 34796 h 84574"/>
                  <a:gd name="connsiteX193" fmla="*/ 791860 w 1179211"/>
                  <a:gd name="connsiteY193" fmla="*/ 38421 h 84574"/>
                  <a:gd name="connsiteX194" fmla="*/ 796693 w 1179211"/>
                  <a:gd name="connsiteY194" fmla="*/ 32380 h 84574"/>
                  <a:gd name="connsiteX195" fmla="*/ 790894 w 1179211"/>
                  <a:gd name="connsiteY195" fmla="*/ 28997 h 84574"/>
                  <a:gd name="connsiteX196" fmla="*/ 780503 w 1179211"/>
                  <a:gd name="connsiteY196" fmla="*/ 27306 h 84574"/>
                  <a:gd name="connsiteX197" fmla="*/ 773012 w 1179211"/>
                  <a:gd name="connsiteY197" fmla="*/ 28272 h 84574"/>
                  <a:gd name="connsiteX198" fmla="*/ 766729 w 1179211"/>
                  <a:gd name="connsiteY198" fmla="*/ 31172 h 84574"/>
                  <a:gd name="connsiteX199" fmla="*/ 762380 w 1179211"/>
                  <a:gd name="connsiteY199" fmla="*/ 36005 h 84574"/>
                  <a:gd name="connsiteX200" fmla="*/ 760688 w 1179211"/>
                  <a:gd name="connsiteY200" fmla="*/ 42771 h 84574"/>
                  <a:gd name="connsiteX201" fmla="*/ 762138 w 1179211"/>
                  <a:gd name="connsiteY201" fmla="*/ 50020 h 84574"/>
                  <a:gd name="connsiteX202" fmla="*/ 766005 w 1179211"/>
                  <a:gd name="connsiteY202" fmla="*/ 54853 h 84574"/>
                  <a:gd name="connsiteX203" fmla="*/ 771079 w 1179211"/>
                  <a:gd name="connsiteY203" fmla="*/ 57752 h 84574"/>
                  <a:gd name="connsiteX204" fmla="*/ 776395 w 1179211"/>
                  <a:gd name="connsiteY204" fmla="*/ 59686 h 84574"/>
                  <a:gd name="connsiteX205" fmla="*/ 784853 w 1179211"/>
                  <a:gd name="connsiteY205" fmla="*/ 63310 h 84574"/>
                  <a:gd name="connsiteX206" fmla="*/ 787994 w 1179211"/>
                  <a:gd name="connsiteY206" fmla="*/ 70559 h 84574"/>
                  <a:gd name="connsiteX207" fmla="*/ 785336 w 1179211"/>
                  <a:gd name="connsiteY207" fmla="*/ 77325 h 84574"/>
                  <a:gd name="connsiteX208" fmla="*/ 777845 w 1179211"/>
                  <a:gd name="connsiteY208" fmla="*/ 79742 h 84574"/>
                  <a:gd name="connsiteX209" fmla="*/ 773012 w 1179211"/>
                  <a:gd name="connsiteY209" fmla="*/ 79017 h 84574"/>
                  <a:gd name="connsiteX210" fmla="*/ 768904 w 1179211"/>
                  <a:gd name="connsiteY210" fmla="*/ 76842 h 84574"/>
                  <a:gd name="connsiteX211" fmla="*/ 765521 w 1179211"/>
                  <a:gd name="connsiteY211" fmla="*/ 74184 h 84574"/>
                  <a:gd name="connsiteX212" fmla="*/ 763105 w 1179211"/>
                  <a:gd name="connsiteY212" fmla="*/ 71768 h 84574"/>
                  <a:gd name="connsiteX213" fmla="*/ 758272 w 1179211"/>
                  <a:gd name="connsiteY213" fmla="*/ 79500 h 84574"/>
                  <a:gd name="connsiteX214" fmla="*/ 777362 w 1179211"/>
                  <a:gd name="connsiteY214" fmla="*/ 85783 h 84574"/>
                  <a:gd name="connsiteX215" fmla="*/ 785094 w 1179211"/>
                  <a:gd name="connsiteY215" fmla="*/ 84575 h 84574"/>
                  <a:gd name="connsiteX216" fmla="*/ 791377 w 1179211"/>
                  <a:gd name="connsiteY216" fmla="*/ 81192 h 84574"/>
                  <a:gd name="connsiteX217" fmla="*/ 795726 w 1179211"/>
                  <a:gd name="connsiteY217" fmla="*/ 75634 h 84574"/>
                  <a:gd name="connsiteX218" fmla="*/ 797418 w 1179211"/>
                  <a:gd name="connsiteY218" fmla="*/ 68143 h 84574"/>
                  <a:gd name="connsiteX219" fmla="*/ 796693 w 1179211"/>
                  <a:gd name="connsiteY219" fmla="*/ 61377 h 84574"/>
                  <a:gd name="connsiteX220" fmla="*/ 711393 w 1179211"/>
                  <a:gd name="connsiteY220" fmla="*/ 6041 h 84574"/>
                  <a:gd name="connsiteX221" fmla="*/ 707286 w 1179211"/>
                  <a:gd name="connsiteY221" fmla="*/ 4350 h 84574"/>
                  <a:gd name="connsiteX222" fmla="*/ 703178 w 1179211"/>
                  <a:gd name="connsiteY222" fmla="*/ 6041 h 84574"/>
                  <a:gd name="connsiteX223" fmla="*/ 701486 w 1179211"/>
                  <a:gd name="connsiteY223" fmla="*/ 9907 h 84574"/>
                  <a:gd name="connsiteX224" fmla="*/ 703178 w 1179211"/>
                  <a:gd name="connsiteY224" fmla="*/ 13774 h 84574"/>
                  <a:gd name="connsiteX225" fmla="*/ 707286 w 1179211"/>
                  <a:gd name="connsiteY225" fmla="*/ 15465 h 84574"/>
                  <a:gd name="connsiteX226" fmla="*/ 711393 w 1179211"/>
                  <a:gd name="connsiteY226" fmla="*/ 13774 h 84574"/>
                  <a:gd name="connsiteX227" fmla="*/ 713085 w 1179211"/>
                  <a:gd name="connsiteY227" fmla="*/ 9907 h 84574"/>
                  <a:gd name="connsiteX228" fmla="*/ 711393 w 1179211"/>
                  <a:gd name="connsiteY228" fmla="*/ 6041 h 84574"/>
                  <a:gd name="connsiteX229" fmla="*/ 734833 w 1179211"/>
                  <a:gd name="connsiteY229" fmla="*/ 6041 h 84574"/>
                  <a:gd name="connsiteX230" fmla="*/ 730725 w 1179211"/>
                  <a:gd name="connsiteY230" fmla="*/ 4350 h 84574"/>
                  <a:gd name="connsiteX231" fmla="*/ 726617 w 1179211"/>
                  <a:gd name="connsiteY231" fmla="*/ 6041 h 84574"/>
                  <a:gd name="connsiteX232" fmla="*/ 724925 w 1179211"/>
                  <a:gd name="connsiteY232" fmla="*/ 9907 h 84574"/>
                  <a:gd name="connsiteX233" fmla="*/ 726617 w 1179211"/>
                  <a:gd name="connsiteY233" fmla="*/ 13774 h 84574"/>
                  <a:gd name="connsiteX234" fmla="*/ 730725 w 1179211"/>
                  <a:gd name="connsiteY234" fmla="*/ 15465 h 84574"/>
                  <a:gd name="connsiteX235" fmla="*/ 734833 w 1179211"/>
                  <a:gd name="connsiteY235" fmla="*/ 13774 h 84574"/>
                  <a:gd name="connsiteX236" fmla="*/ 736524 w 1179211"/>
                  <a:gd name="connsiteY236" fmla="*/ 9907 h 84574"/>
                  <a:gd name="connsiteX237" fmla="*/ 734833 w 1179211"/>
                  <a:gd name="connsiteY237" fmla="*/ 6041 h 84574"/>
                  <a:gd name="connsiteX238" fmla="*/ 695445 w 1179211"/>
                  <a:gd name="connsiteY238" fmla="*/ 28997 h 84574"/>
                  <a:gd name="connsiteX239" fmla="*/ 695445 w 1179211"/>
                  <a:gd name="connsiteY239" fmla="*/ 63552 h 84574"/>
                  <a:gd name="connsiteX240" fmla="*/ 695928 w 1179211"/>
                  <a:gd name="connsiteY240" fmla="*/ 72009 h 84574"/>
                  <a:gd name="connsiteX241" fmla="*/ 698103 w 1179211"/>
                  <a:gd name="connsiteY241" fmla="*/ 79017 h 84574"/>
                  <a:gd name="connsiteX242" fmla="*/ 703903 w 1179211"/>
                  <a:gd name="connsiteY242" fmla="*/ 83850 h 84574"/>
                  <a:gd name="connsiteX243" fmla="*/ 714535 w 1179211"/>
                  <a:gd name="connsiteY243" fmla="*/ 85783 h 84574"/>
                  <a:gd name="connsiteX244" fmla="*/ 722026 w 1179211"/>
                  <a:gd name="connsiteY244" fmla="*/ 84575 h 84574"/>
                  <a:gd name="connsiteX245" fmla="*/ 727342 w 1179211"/>
                  <a:gd name="connsiteY245" fmla="*/ 81433 h 84574"/>
                  <a:gd name="connsiteX246" fmla="*/ 730725 w 1179211"/>
                  <a:gd name="connsiteY246" fmla="*/ 77809 h 84574"/>
                  <a:gd name="connsiteX247" fmla="*/ 732658 w 1179211"/>
                  <a:gd name="connsiteY247" fmla="*/ 75151 h 84574"/>
                  <a:gd name="connsiteX248" fmla="*/ 733866 w 1179211"/>
                  <a:gd name="connsiteY248" fmla="*/ 84575 h 84574"/>
                  <a:gd name="connsiteX249" fmla="*/ 743290 w 1179211"/>
                  <a:gd name="connsiteY249" fmla="*/ 83608 h 84574"/>
                  <a:gd name="connsiteX250" fmla="*/ 743049 w 1179211"/>
                  <a:gd name="connsiteY250" fmla="*/ 81433 h 84574"/>
                  <a:gd name="connsiteX251" fmla="*/ 742565 w 1179211"/>
                  <a:gd name="connsiteY251" fmla="*/ 77809 h 84574"/>
                  <a:gd name="connsiteX252" fmla="*/ 742324 w 1179211"/>
                  <a:gd name="connsiteY252" fmla="*/ 73701 h 84574"/>
                  <a:gd name="connsiteX253" fmla="*/ 742082 w 1179211"/>
                  <a:gd name="connsiteY253" fmla="*/ 69593 h 84574"/>
                  <a:gd name="connsiteX254" fmla="*/ 742082 w 1179211"/>
                  <a:gd name="connsiteY254" fmla="*/ 28755 h 84574"/>
                  <a:gd name="connsiteX255" fmla="*/ 732175 w 1179211"/>
                  <a:gd name="connsiteY255" fmla="*/ 28755 h 84574"/>
                  <a:gd name="connsiteX256" fmla="*/ 732175 w 1179211"/>
                  <a:gd name="connsiteY256" fmla="*/ 59686 h 84574"/>
                  <a:gd name="connsiteX257" fmla="*/ 730966 w 1179211"/>
                  <a:gd name="connsiteY257" fmla="*/ 66935 h 84574"/>
                  <a:gd name="connsiteX258" fmla="*/ 727583 w 1179211"/>
                  <a:gd name="connsiteY258" fmla="*/ 72734 h 84574"/>
                  <a:gd name="connsiteX259" fmla="*/ 722751 w 1179211"/>
                  <a:gd name="connsiteY259" fmla="*/ 76600 h 84574"/>
                  <a:gd name="connsiteX260" fmla="*/ 716468 w 1179211"/>
                  <a:gd name="connsiteY260" fmla="*/ 78050 h 84574"/>
                  <a:gd name="connsiteX261" fmla="*/ 710427 w 1179211"/>
                  <a:gd name="connsiteY261" fmla="*/ 77084 h 84574"/>
                  <a:gd name="connsiteX262" fmla="*/ 706802 w 1179211"/>
                  <a:gd name="connsiteY262" fmla="*/ 74184 h 84574"/>
                  <a:gd name="connsiteX263" fmla="*/ 705111 w 1179211"/>
                  <a:gd name="connsiteY263" fmla="*/ 69593 h 84574"/>
                  <a:gd name="connsiteX264" fmla="*/ 704628 w 1179211"/>
                  <a:gd name="connsiteY264" fmla="*/ 63310 h 84574"/>
                  <a:gd name="connsiteX265" fmla="*/ 704628 w 1179211"/>
                  <a:gd name="connsiteY265" fmla="*/ 28755 h 84574"/>
                  <a:gd name="connsiteX266" fmla="*/ 695445 w 1179211"/>
                  <a:gd name="connsiteY266" fmla="*/ 28755 h 84574"/>
                  <a:gd name="connsiteX267" fmla="*/ 664515 w 1179211"/>
                  <a:gd name="connsiteY267" fmla="*/ 60894 h 84574"/>
                  <a:gd name="connsiteX268" fmla="*/ 657991 w 1179211"/>
                  <a:gd name="connsiteY268" fmla="*/ 71284 h 84574"/>
                  <a:gd name="connsiteX269" fmla="*/ 648325 w 1179211"/>
                  <a:gd name="connsiteY269" fmla="*/ 76600 h 84574"/>
                  <a:gd name="connsiteX270" fmla="*/ 636726 w 1179211"/>
                  <a:gd name="connsiteY270" fmla="*/ 78050 h 84574"/>
                  <a:gd name="connsiteX271" fmla="*/ 631893 w 1179211"/>
                  <a:gd name="connsiteY271" fmla="*/ 77809 h 84574"/>
                  <a:gd name="connsiteX272" fmla="*/ 626577 w 1179211"/>
                  <a:gd name="connsiteY272" fmla="*/ 77325 h 84574"/>
                  <a:gd name="connsiteX273" fmla="*/ 626577 w 1179211"/>
                  <a:gd name="connsiteY273" fmla="*/ 10874 h 84574"/>
                  <a:gd name="connsiteX274" fmla="*/ 630927 w 1179211"/>
                  <a:gd name="connsiteY274" fmla="*/ 10632 h 84574"/>
                  <a:gd name="connsiteX275" fmla="*/ 635276 w 1179211"/>
                  <a:gd name="connsiteY275" fmla="*/ 10632 h 84574"/>
                  <a:gd name="connsiteX276" fmla="*/ 659440 w 1179211"/>
                  <a:gd name="connsiteY276" fmla="*/ 18848 h 84574"/>
                  <a:gd name="connsiteX277" fmla="*/ 666931 w 1179211"/>
                  <a:gd name="connsiteY277" fmla="*/ 44220 h 84574"/>
                  <a:gd name="connsiteX278" fmla="*/ 664515 w 1179211"/>
                  <a:gd name="connsiteY278" fmla="*/ 60894 h 84574"/>
                  <a:gd name="connsiteX279" fmla="*/ 675389 w 1179211"/>
                  <a:gd name="connsiteY279" fmla="*/ 25856 h 84574"/>
                  <a:gd name="connsiteX280" fmla="*/ 667173 w 1179211"/>
                  <a:gd name="connsiteY280" fmla="*/ 13774 h 84574"/>
                  <a:gd name="connsiteX281" fmla="*/ 654366 w 1179211"/>
                  <a:gd name="connsiteY281" fmla="*/ 6524 h 84574"/>
                  <a:gd name="connsiteX282" fmla="*/ 637451 w 1179211"/>
                  <a:gd name="connsiteY282" fmla="*/ 4108 h 84574"/>
                  <a:gd name="connsiteX283" fmla="*/ 631168 w 1179211"/>
                  <a:gd name="connsiteY283" fmla="*/ 4108 h 84574"/>
                  <a:gd name="connsiteX284" fmla="*/ 627060 w 1179211"/>
                  <a:gd name="connsiteY284" fmla="*/ 4350 h 84574"/>
                  <a:gd name="connsiteX285" fmla="*/ 622953 w 1179211"/>
                  <a:gd name="connsiteY285" fmla="*/ 4350 h 84574"/>
                  <a:gd name="connsiteX286" fmla="*/ 616670 w 1179211"/>
                  <a:gd name="connsiteY286" fmla="*/ 4591 h 84574"/>
                  <a:gd name="connsiteX287" fmla="*/ 616670 w 1179211"/>
                  <a:gd name="connsiteY287" fmla="*/ 84091 h 84574"/>
                  <a:gd name="connsiteX288" fmla="*/ 625611 w 1179211"/>
                  <a:gd name="connsiteY288" fmla="*/ 84333 h 84574"/>
                  <a:gd name="connsiteX289" fmla="*/ 637209 w 1179211"/>
                  <a:gd name="connsiteY289" fmla="*/ 84575 h 84574"/>
                  <a:gd name="connsiteX290" fmla="*/ 650741 w 1179211"/>
                  <a:gd name="connsiteY290" fmla="*/ 82883 h 84574"/>
                  <a:gd name="connsiteX291" fmla="*/ 664032 w 1179211"/>
                  <a:gd name="connsiteY291" fmla="*/ 76842 h 84574"/>
                  <a:gd name="connsiteX292" fmla="*/ 674181 w 1179211"/>
                  <a:gd name="connsiteY292" fmla="*/ 64518 h 84574"/>
                  <a:gd name="connsiteX293" fmla="*/ 678289 w 1179211"/>
                  <a:gd name="connsiteY293" fmla="*/ 43979 h 84574"/>
                  <a:gd name="connsiteX294" fmla="*/ 675389 w 1179211"/>
                  <a:gd name="connsiteY294" fmla="*/ 25856 h 84574"/>
                  <a:gd name="connsiteX295" fmla="*/ 562059 w 1179211"/>
                  <a:gd name="connsiteY295" fmla="*/ 77325 h 84574"/>
                  <a:gd name="connsiteX296" fmla="*/ 558918 w 1179211"/>
                  <a:gd name="connsiteY296" fmla="*/ 78534 h 84574"/>
                  <a:gd name="connsiteX297" fmla="*/ 555776 w 1179211"/>
                  <a:gd name="connsiteY297" fmla="*/ 79017 h 84574"/>
                  <a:gd name="connsiteX298" fmla="*/ 553360 w 1179211"/>
                  <a:gd name="connsiteY298" fmla="*/ 78534 h 84574"/>
                  <a:gd name="connsiteX299" fmla="*/ 551185 w 1179211"/>
                  <a:gd name="connsiteY299" fmla="*/ 77567 h 84574"/>
                  <a:gd name="connsiteX300" fmla="*/ 549010 w 1179211"/>
                  <a:gd name="connsiteY300" fmla="*/ 74184 h 84574"/>
                  <a:gd name="connsiteX301" fmla="*/ 548769 w 1179211"/>
                  <a:gd name="connsiteY301" fmla="*/ 67901 h 84574"/>
                  <a:gd name="connsiteX302" fmla="*/ 548769 w 1179211"/>
                  <a:gd name="connsiteY302" fmla="*/ 35280 h 84574"/>
                  <a:gd name="connsiteX303" fmla="*/ 561817 w 1179211"/>
                  <a:gd name="connsiteY303" fmla="*/ 35280 h 84574"/>
                  <a:gd name="connsiteX304" fmla="*/ 561817 w 1179211"/>
                  <a:gd name="connsiteY304" fmla="*/ 28997 h 84574"/>
                  <a:gd name="connsiteX305" fmla="*/ 548769 w 1179211"/>
                  <a:gd name="connsiteY305" fmla="*/ 28997 h 84574"/>
                  <a:gd name="connsiteX306" fmla="*/ 548769 w 1179211"/>
                  <a:gd name="connsiteY306" fmla="*/ 12807 h 84574"/>
                  <a:gd name="connsiteX307" fmla="*/ 539103 w 1179211"/>
                  <a:gd name="connsiteY307" fmla="*/ 14982 h 84574"/>
                  <a:gd name="connsiteX308" fmla="*/ 539103 w 1179211"/>
                  <a:gd name="connsiteY308" fmla="*/ 28997 h 84574"/>
                  <a:gd name="connsiteX309" fmla="*/ 529679 w 1179211"/>
                  <a:gd name="connsiteY309" fmla="*/ 28997 h 84574"/>
                  <a:gd name="connsiteX310" fmla="*/ 529679 w 1179211"/>
                  <a:gd name="connsiteY310" fmla="*/ 35280 h 84574"/>
                  <a:gd name="connsiteX311" fmla="*/ 539103 w 1179211"/>
                  <a:gd name="connsiteY311" fmla="*/ 35280 h 84574"/>
                  <a:gd name="connsiteX312" fmla="*/ 539103 w 1179211"/>
                  <a:gd name="connsiteY312" fmla="*/ 68868 h 84574"/>
                  <a:gd name="connsiteX313" fmla="*/ 539345 w 1179211"/>
                  <a:gd name="connsiteY313" fmla="*/ 76117 h 84574"/>
                  <a:gd name="connsiteX314" fmla="*/ 541278 w 1179211"/>
                  <a:gd name="connsiteY314" fmla="*/ 81433 h 84574"/>
                  <a:gd name="connsiteX315" fmla="*/ 545869 w 1179211"/>
                  <a:gd name="connsiteY315" fmla="*/ 84816 h 84574"/>
                  <a:gd name="connsiteX316" fmla="*/ 551910 w 1179211"/>
                  <a:gd name="connsiteY316" fmla="*/ 85783 h 84574"/>
                  <a:gd name="connsiteX317" fmla="*/ 558434 w 1179211"/>
                  <a:gd name="connsiteY317" fmla="*/ 84816 h 84574"/>
                  <a:gd name="connsiteX318" fmla="*/ 563992 w 1179211"/>
                  <a:gd name="connsiteY318" fmla="*/ 82158 h 84574"/>
                  <a:gd name="connsiteX319" fmla="*/ 562059 w 1179211"/>
                  <a:gd name="connsiteY319" fmla="*/ 77325 h 84574"/>
                  <a:gd name="connsiteX320" fmla="*/ 487392 w 1179211"/>
                  <a:gd name="connsiteY320" fmla="*/ 6041 h 84574"/>
                  <a:gd name="connsiteX321" fmla="*/ 483284 w 1179211"/>
                  <a:gd name="connsiteY321" fmla="*/ 4350 h 84574"/>
                  <a:gd name="connsiteX322" fmla="*/ 479176 w 1179211"/>
                  <a:gd name="connsiteY322" fmla="*/ 6041 h 84574"/>
                  <a:gd name="connsiteX323" fmla="*/ 477484 w 1179211"/>
                  <a:gd name="connsiteY323" fmla="*/ 9907 h 84574"/>
                  <a:gd name="connsiteX324" fmla="*/ 479176 w 1179211"/>
                  <a:gd name="connsiteY324" fmla="*/ 13774 h 84574"/>
                  <a:gd name="connsiteX325" fmla="*/ 483284 w 1179211"/>
                  <a:gd name="connsiteY325" fmla="*/ 15465 h 84574"/>
                  <a:gd name="connsiteX326" fmla="*/ 487392 w 1179211"/>
                  <a:gd name="connsiteY326" fmla="*/ 13774 h 84574"/>
                  <a:gd name="connsiteX327" fmla="*/ 489083 w 1179211"/>
                  <a:gd name="connsiteY327" fmla="*/ 9907 h 84574"/>
                  <a:gd name="connsiteX328" fmla="*/ 487392 w 1179211"/>
                  <a:gd name="connsiteY328" fmla="*/ 6041 h 84574"/>
                  <a:gd name="connsiteX329" fmla="*/ 510589 w 1179211"/>
                  <a:gd name="connsiteY329" fmla="*/ 6041 h 84574"/>
                  <a:gd name="connsiteX330" fmla="*/ 506481 w 1179211"/>
                  <a:gd name="connsiteY330" fmla="*/ 4350 h 84574"/>
                  <a:gd name="connsiteX331" fmla="*/ 502373 w 1179211"/>
                  <a:gd name="connsiteY331" fmla="*/ 6041 h 84574"/>
                  <a:gd name="connsiteX332" fmla="*/ 500682 w 1179211"/>
                  <a:gd name="connsiteY332" fmla="*/ 9907 h 84574"/>
                  <a:gd name="connsiteX333" fmla="*/ 502373 w 1179211"/>
                  <a:gd name="connsiteY333" fmla="*/ 13774 h 84574"/>
                  <a:gd name="connsiteX334" fmla="*/ 506481 w 1179211"/>
                  <a:gd name="connsiteY334" fmla="*/ 15465 h 84574"/>
                  <a:gd name="connsiteX335" fmla="*/ 510589 w 1179211"/>
                  <a:gd name="connsiteY335" fmla="*/ 13774 h 84574"/>
                  <a:gd name="connsiteX336" fmla="*/ 512281 w 1179211"/>
                  <a:gd name="connsiteY336" fmla="*/ 9907 h 84574"/>
                  <a:gd name="connsiteX337" fmla="*/ 510589 w 1179211"/>
                  <a:gd name="connsiteY337" fmla="*/ 6041 h 84574"/>
                  <a:gd name="connsiteX338" fmla="*/ 504548 w 1179211"/>
                  <a:gd name="connsiteY338" fmla="*/ 62827 h 84574"/>
                  <a:gd name="connsiteX339" fmla="*/ 504306 w 1179211"/>
                  <a:gd name="connsiteY339" fmla="*/ 67660 h 84574"/>
                  <a:gd name="connsiteX340" fmla="*/ 502373 w 1179211"/>
                  <a:gd name="connsiteY340" fmla="*/ 72976 h 84574"/>
                  <a:gd name="connsiteX341" fmla="*/ 498990 w 1179211"/>
                  <a:gd name="connsiteY341" fmla="*/ 76600 h 84574"/>
                  <a:gd name="connsiteX342" fmla="*/ 495124 w 1179211"/>
                  <a:gd name="connsiteY342" fmla="*/ 78534 h 84574"/>
                  <a:gd name="connsiteX343" fmla="*/ 491741 w 1179211"/>
                  <a:gd name="connsiteY343" fmla="*/ 79017 h 84574"/>
                  <a:gd name="connsiteX344" fmla="*/ 488116 w 1179211"/>
                  <a:gd name="connsiteY344" fmla="*/ 78534 h 84574"/>
                  <a:gd name="connsiteX345" fmla="*/ 484975 w 1179211"/>
                  <a:gd name="connsiteY345" fmla="*/ 76842 h 84574"/>
                  <a:gd name="connsiteX346" fmla="*/ 482800 w 1179211"/>
                  <a:gd name="connsiteY346" fmla="*/ 73942 h 84574"/>
                  <a:gd name="connsiteX347" fmla="*/ 482075 w 1179211"/>
                  <a:gd name="connsiteY347" fmla="*/ 69351 h 84574"/>
                  <a:gd name="connsiteX348" fmla="*/ 483284 w 1179211"/>
                  <a:gd name="connsiteY348" fmla="*/ 64760 h 84574"/>
                  <a:gd name="connsiteX349" fmla="*/ 486183 w 1179211"/>
                  <a:gd name="connsiteY349" fmla="*/ 61619 h 84574"/>
                  <a:gd name="connsiteX350" fmla="*/ 489566 w 1179211"/>
                  <a:gd name="connsiteY350" fmla="*/ 59686 h 84574"/>
                  <a:gd name="connsiteX351" fmla="*/ 492708 w 1179211"/>
                  <a:gd name="connsiteY351" fmla="*/ 58719 h 84574"/>
                  <a:gd name="connsiteX352" fmla="*/ 496091 w 1179211"/>
                  <a:gd name="connsiteY352" fmla="*/ 58236 h 84574"/>
                  <a:gd name="connsiteX353" fmla="*/ 499715 w 1179211"/>
                  <a:gd name="connsiteY353" fmla="*/ 57994 h 84574"/>
                  <a:gd name="connsiteX354" fmla="*/ 502857 w 1179211"/>
                  <a:gd name="connsiteY354" fmla="*/ 57752 h 84574"/>
                  <a:gd name="connsiteX355" fmla="*/ 505031 w 1179211"/>
                  <a:gd name="connsiteY355" fmla="*/ 57752 h 84574"/>
                  <a:gd name="connsiteX356" fmla="*/ 504548 w 1179211"/>
                  <a:gd name="connsiteY356" fmla="*/ 62827 h 84574"/>
                  <a:gd name="connsiteX357" fmla="*/ 522188 w 1179211"/>
                  <a:gd name="connsiteY357" fmla="*/ 78292 h 84574"/>
                  <a:gd name="connsiteX358" fmla="*/ 517838 w 1179211"/>
                  <a:gd name="connsiteY358" fmla="*/ 79017 h 84574"/>
                  <a:gd name="connsiteX359" fmla="*/ 514939 w 1179211"/>
                  <a:gd name="connsiteY359" fmla="*/ 77809 h 84574"/>
                  <a:gd name="connsiteX360" fmla="*/ 513972 w 1179211"/>
                  <a:gd name="connsiteY360" fmla="*/ 72734 h 84574"/>
                  <a:gd name="connsiteX361" fmla="*/ 513972 w 1179211"/>
                  <a:gd name="connsiteY361" fmla="*/ 43496 h 84574"/>
                  <a:gd name="connsiteX362" fmla="*/ 513972 w 1179211"/>
                  <a:gd name="connsiteY362" fmla="*/ 40354 h 84574"/>
                  <a:gd name="connsiteX363" fmla="*/ 513489 w 1179211"/>
                  <a:gd name="connsiteY363" fmla="*/ 36971 h 84574"/>
                  <a:gd name="connsiteX364" fmla="*/ 512281 w 1179211"/>
                  <a:gd name="connsiteY364" fmla="*/ 33830 h 84574"/>
                  <a:gd name="connsiteX365" fmla="*/ 509864 w 1179211"/>
                  <a:gd name="connsiteY365" fmla="*/ 31172 h 84574"/>
                  <a:gd name="connsiteX366" fmla="*/ 502615 w 1179211"/>
                  <a:gd name="connsiteY366" fmla="*/ 27789 h 84574"/>
                  <a:gd name="connsiteX367" fmla="*/ 494882 w 1179211"/>
                  <a:gd name="connsiteY367" fmla="*/ 27064 h 84574"/>
                  <a:gd name="connsiteX368" fmla="*/ 488116 w 1179211"/>
                  <a:gd name="connsiteY368" fmla="*/ 27789 h 84574"/>
                  <a:gd name="connsiteX369" fmla="*/ 482075 w 1179211"/>
                  <a:gd name="connsiteY369" fmla="*/ 29964 h 84574"/>
                  <a:gd name="connsiteX370" fmla="*/ 477243 w 1179211"/>
                  <a:gd name="connsiteY370" fmla="*/ 33830 h 84574"/>
                  <a:gd name="connsiteX371" fmla="*/ 474584 w 1179211"/>
                  <a:gd name="connsiteY371" fmla="*/ 40113 h 84574"/>
                  <a:gd name="connsiteX372" fmla="*/ 482317 w 1179211"/>
                  <a:gd name="connsiteY372" fmla="*/ 42529 h 84574"/>
                  <a:gd name="connsiteX373" fmla="*/ 483284 w 1179211"/>
                  <a:gd name="connsiteY373" fmla="*/ 38904 h 84574"/>
                  <a:gd name="connsiteX374" fmla="*/ 485217 w 1179211"/>
                  <a:gd name="connsiteY374" fmla="*/ 36005 h 84574"/>
                  <a:gd name="connsiteX375" fmla="*/ 488600 w 1179211"/>
                  <a:gd name="connsiteY375" fmla="*/ 33830 h 84574"/>
                  <a:gd name="connsiteX376" fmla="*/ 493916 w 1179211"/>
                  <a:gd name="connsiteY376" fmla="*/ 33105 h 84574"/>
                  <a:gd name="connsiteX377" fmla="*/ 497299 w 1179211"/>
                  <a:gd name="connsiteY377" fmla="*/ 33347 h 84574"/>
                  <a:gd name="connsiteX378" fmla="*/ 500440 w 1179211"/>
                  <a:gd name="connsiteY378" fmla="*/ 34313 h 84574"/>
                  <a:gd name="connsiteX379" fmla="*/ 503582 w 1179211"/>
                  <a:gd name="connsiteY379" fmla="*/ 37213 h 84574"/>
                  <a:gd name="connsiteX380" fmla="*/ 504548 w 1179211"/>
                  <a:gd name="connsiteY380" fmla="*/ 42287 h 84574"/>
                  <a:gd name="connsiteX381" fmla="*/ 504548 w 1179211"/>
                  <a:gd name="connsiteY381" fmla="*/ 51711 h 84574"/>
                  <a:gd name="connsiteX382" fmla="*/ 497057 w 1179211"/>
                  <a:gd name="connsiteY382" fmla="*/ 51953 h 84574"/>
                  <a:gd name="connsiteX383" fmla="*/ 491016 w 1179211"/>
                  <a:gd name="connsiteY383" fmla="*/ 52436 h 84574"/>
                  <a:gd name="connsiteX384" fmla="*/ 483525 w 1179211"/>
                  <a:gd name="connsiteY384" fmla="*/ 54369 h 84574"/>
                  <a:gd name="connsiteX385" fmla="*/ 477484 w 1179211"/>
                  <a:gd name="connsiteY385" fmla="*/ 57994 h 84574"/>
                  <a:gd name="connsiteX386" fmla="*/ 473618 w 1179211"/>
                  <a:gd name="connsiteY386" fmla="*/ 63310 h 84574"/>
                  <a:gd name="connsiteX387" fmla="*/ 472168 w 1179211"/>
                  <a:gd name="connsiteY387" fmla="*/ 70076 h 84574"/>
                  <a:gd name="connsiteX388" fmla="*/ 473618 w 1179211"/>
                  <a:gd name="connsiteY388" fmla="*/ 76842 h 84574"/>
                  <a:gd name="connsiteX389" fmla="*/ 477243 w 1179211"/>
                  <a:gd name="connsiteY389" fmla="*/ 81675 h 84574"/>
                  <a:gd name="connsiteX390" fmla="*/ 482317 w 1179211"/>
                  <a:gd name="connsiteY390" fmla="*/ 84575 h 84574"/>
                  <a:gd name="connsiteX391" fmla="*/ 488116 w 1179211"/>
                  <a:gd name="connsiteY391" fmla="*/ 85541 h 84574"/>
                  <a:gd name="connsiteX392" fmla="*/ 499232 w 1179211"/>
                  <a:gd name="connsiteY392" fmla="*/ 82641 h 84574"/>
                  <a:gd name="connsiteX393" fmla="*/ 505031 w 1179211"/>
                  <a:gd name="connsiteY393" fmla="*/ 75634 h 84574"/>
                  <a:gd name="connsiteX394" fmla="*/ 507689 w 1179211"/>
                  <a:gd name="connsiteY394" fmla="*/ 82158 h 84574"/>
                  <a:gd name="connsiteX395" fmla="*/ 514214 w 1179211"/>
                  <a:gd name="connsiteY395" fmla="*/ 84816 h 84574"/>
                  <a:gd name="connsiteX396" fmla="*/ 519047 w 1179211"/>
                  <a:gd name="connsiteY396" fmla="*/ 84333 h 84574"/>
                  <a:gd name="connsiteX397" fmla="*/ 522430 w 1179211"/>
                  <a:gd name="connsiteY397" fmla="*/ 83608 h 84574"/>
                  <a:gd name="connsiteX398" fmla="*/ 522430 w 1179211"/>
                  <a:gd name="connsiteY398" fmla="*/ 78292 h 84574"/>
                  <a:gd name="connsiteX399" fmla="*/ 458636 w 1179211"/>
                  <a:gd name="connsiteY399" fmla="*/ 77325 h 84574"/>
                  <a:gd name="connsiteX400" fmla="*/ 455495 w 1179211"/>
                  <a:gd name="connsiteY400" fmla="*/ 78534 h 84574"/>
                  <a:gd name="connsiteX401" fmla="*/ 452353 w 1179211"/>
                  <a:gd name="connsiteY401" fmla="*/ 79017 h 84574"/>
                  <a:gd name="connsiteX402" fmla="*/ 449937 w 1179211"/>
                  <a:gd name="connsiteY402" fmla="*/ 78534 h 84574"/>
                  <a:gd name="connsiteX403" fmla="*/ 447762 w 1179211"/>
                  <a:gd name="connsiteY403" fmla="*/ 77567 h 84574"/>
                  <a:gd name="connsiteX404" fmla="*/ 445587 w 1179211"/>
                  <a:gd name="connsiteY404" fmla="*/ 74184 h 84574"/>
                  <a:gd name="connsiteX405" fmla="*/ 445346 w 1179211"/>
                  <a:gd name="connsiteY405" fmla="*/ 67901 h 84574"/>
                  <a:gd name="connsiteX406" fmla="*/ 445346 w 1179211"/>
                  <a:gd name="connsiteY406" fmla="*/ 35280 h 84574"/>
                  <a:gd name="connsiteX407" fmla="*/ 458394 w 1179211"/>
                  <a:gd name="connsiteY407" fmla="*/ 35280 h 84574"/>
                  <a:gd name="connsiteX408" fmla="*/ 458394 w 1179211"/>
                  <a:gd name="connsiteY408" fmla="*/ 28997 h 84574"/>
                  <a:gd name="connsiteX409" fmla="*/ 445346 w 1179211"/>
                  <a:gd name="connsiteY409" fmla="*/ 28997 h 84574"/>
                  <a:gd name="connsiteX410" fmla="*/ 445346 w 1179211"/>
                  <a:gd name="connsiteY410" fmla="*/ 12807 h 84574"/>
                  <a:gd name="connsiteX411" fmla="*/ 435680 w 1179211"/>
                  <a:gd name="connsiteY411" fmla="*/ 14982 h 84574"/>
                  <a:gd name="connsiteX412" fmla="*/ 435680 w 1179211"/>
                  <a:gd name="connsiteY412" fmla="*/ 28997 h 84574"/>
                  <a:gd name="connsiteX413" fmla="*/ 426256 w 1179211"/>
                  <a:gd name="connsiteY413" fmla="*/ 28997 h 84574"/>
                  <a:gd name="connsiteX414" fmla="*/ 426256 w 1179211"/>
                  <a:gd name="connsiteY414" fmla="*/ 35280 h 84574"/>
                  <a:gd name="connsiteX415" fmla="*/ 435680 w 1179211"/>
                  <a:gd name="connsiteY415" fmla="*/ 35280 h 84574"/>
                  <a:gd name="connsiteX416" fmla="*/ 435680 w 1179211"/>
                  <a:gd name="connsiteY416" fmla="*/ 68868 h 84574"/>
                  <a:gd name="connsiteX417" fmla="*/ 435922 w 1179211"/>
                  <a:gd name="connsiteY417" fmla="*/ 76117 h 84574"/>
                  <a:gd name="connsiteX418" fmla="*/ 437855 w 1179211"/>
                  <a:gd name="connsiteY418" fmla="*/ 81433 h 84574"/>
                  <a:gd name="connsiteX419" fmla="*/ 442446 w 1179211"/>
                  <a:gd name="connsiteY419" fmla="*/ 84816 h 84574"/>
                  <a:gd name="connsiteX420" fmla="*/ 448487 w 1179211"/>
                  <a:gd name="connsiteY420" fmla="*/ 85783 h 84574"/>
                  <a:gd name="connsiteX421" fmla="*/ 455012 w 1179211"/>
                  <a:gd name="connsiteY421" fmla="*/ 84816 h 84574"/>
                  <a:gd name="connsiteX422" fmla="*/ 460569 w 1179211"/>
                  <a:gd name="connsiteY422" fmla="*/ 82158 h 84574"/>
                  <a:gd name="connsiteX423" fmla="*/ 458636 w 1179211"/>
                  <a:gd name="connsiteY423" fmla="*/ 77325 h 84574"/>
                  <a:gd name="connsiteX424" fmla="*/ 409825 w 1179211"/>
                  <a:gd name="connsiteY424" fmla="*/ 28997 h 84574"/>
                  <a:gd name="connsiteX425" fmla="*/ 399676 w 1179211"/>
                  <a:gd name="connsiteY425" fmla="*/ 28997 h 84574"/>
                  <a:gd name="connsiteX426" fmla="*/ 399676 w 1179211"/>
                  <a:gd name="connsiteY426" fmla="*/ 84091 h 84574"/>
                  <a:gd name="connsiteX427" fmla="*/ 409825 w 1179211"/>
                  <a:gd name="connsiteY427" fmla="*/ 84091 h 84574"/>
                  <a:gd name="connsiteX428" fmla="*/ 409825 w 1179211"/>
                  <a:gd name="connsiteY428" fmla="*/ 28997 h 84574"/>
                  <a:gd name="connsiteX429" fmla="*/ 409341 w 1179211"/>
                  <a:gd name="connsiteY429" fmla="*/ 2416 h 84574"/>
                  <a:gd name="connsiteX430" fmla="*/ 404992 w 1179211"/>
                  <a:gd name="connsiteY430" fmla="*/ 483 h 84574"/>
                  <a:gd name="connsiteX431" fmla="*/ 400400 w 1179211"/>
                  <a:gd name="connsiteY431" fmla="*/ 2416 h 84574"/>
                  <a:gd name="connsiteX432" fmla="*/ 398467 w 1179211"/>
                  <a:gd name="connsiteY432" fmla="*/ 6766 h 84574"/>
                  <a:gd name="connsiteX433" fmla="*/ 400400 w 1179211"/>
                  <a:gd name="connsiteY433" fmla="*/ 11116 h 84574"/>
                  <a:gd name="connsiteX434" fmla="*/ 404992 w 1179211"/>
                  <a:gd name="connsiteY434" fmla="*/ 13049 h 84574"/>
                  <a:gd name="connsiteX435" fmla="*/ 409341 w 1179211"/>
                  <a:gd name="connsiteY435" fmla="*/ 11116 h 84574"/>
                  <a:gd name="connsiteX436" fmla="*/ 411274 w 1179211"/>
                  <a:gd name="connsiteY436" fmla="*/ 6766 h 84574"/>
                  <a:gd name="connsiteX437" fmla="*/ 409341 w 1179211"/>
                  <a:gd name="connsiteY437" fmla="*/ 2416 h 84574"/>
                  <a:gd name="connsiteX438" fmla="*/ 379619 w 1179211"/>
                  <a:gd name="connsiteY438" fmla="*/ 61377 h 84574"/>
                  <a:gd name="connsiteX439" fmla="*/ 375511 w 1179211"/>
                  <a:gd name="connsiteY439" fmla="*/ 56544 h 84574"/>
                  <a:gd name="connsiteX440" fmla="*/ 370195 w 1179211"/>
                  <a:gd name="connsiteY440" fmla="*/ 53403 h 84574"/>
                  <a:gd name="connsiteX441" fmla="*/ 364396 w 1179211"/>
                  <a:gd name="connsiteY441" fmla="*/ 51470 h 84574"/>
                  <a:gd name="connsiteX442" fmla="*/ 355938 w 1179211"/>
                  <a:gd name="connsiteY442" fmla="*/ 47603 h 84574"/>
                  <a:gd name="connsiteX443" fmla="*/ 352797 w 1179211"/>
                  <a:gd name="connsiteY443" fmla="*/ 40837 h 84574"/>
                  <a:gd name="connsiteX444" fmla="*/ 355697 w 1179211"/>
                  <a:gd name="connsiteY444" fmla="*/ 35280 h 84574"/>
                  <a:gd name="connsiteX445" fmla="*/ 362946 w 1179211"/>
                  <a:gd name="connsiteY445" fmla="*/ 33105 h 84574"/>
                  <a:gd name="connsiteX446" fmla="*/ 370195 w 1179211"/>
                  <a:gd name="connsiteY446" fmla="*/ 34796 h 84574"/>
                  <a:gd name="connsiteX447" fmla="*/ 374786 w 1179211"/>
                  <a:gd name="connsiteY447" fmla="*/ 38421 h 84574"/>
                  <a:gd name="connsiteX448" fmla="*/ 379619 w 1179211"/>
                  <a:gd name="connsiteY448" fmla="*/ 32380 h 84574"/>
                  <a:gd name="connsiteX449" fmla="*/ 373820 w 1179211"/>
                  <a:gd name="connsiteY449" fmla="*/ 28997 h 84574"/>
                  <a:gd name="connsiteX450" fmla="*/ 363429 w 1179211"/>
                  <a:gd name="connsiteY450" fmla="*/ 27306 h 84574"/>
                  <a:gd name="connsiteX451" fmla="*/ 355938 w 1179211"/>
                  <a:gd name="connsiteY451" fmla="*/ 28272 h 84574"/>
                  <a:gd name="connsiteX452" fmla="*/ 349656 w 1179211"/>
                  <a:gd name="connsiteY452" fmla="*/ 31172 h 84574"/>
                  <a:gd name="connsiteX453" fmla="*/ 345306 w 1179211"/>
                  <a:gd name="connsiteY453" fmla="*/ 36005 h 84574"/>
                  <a:gd name="connsiteX454" fmla="*/ 343615 w 1179211"/>
                  <a:gd name="connsiteY454" fmla="*/ 42771 h 84574"/>
                  <a:gd name="connsiteX455" fmla="*/ 345065 w 1179211"/>
                  <a:gd name="connsiteY455" fmla="*/ 50020 h 84574"/>
                  <a:gd name="connsiteX456" fmla="*/ 348931 w 1179211"/>
                  <a:gd name="connsiteY456" fmla="*/ 54853 h 84574"/>
                  <a:gd name="connsiteX457" fmla="*/ 354005 w 1179211"/>
                  <a:gd name="connsiteY457" fmla="*/ 57752 h 84574"/>
                  <a:gd name="connsiteX458" fmla="*/ 359321 w 1179211"/>
                  <a:gd name="connsiteY458" fmla="*/ 59686 h 84574"/>
                  <a:gd name="connsiteX459" fmla="*/ 367779 w 1179211"/>
                  <a:gd name="connsiteY459" fmla="*/ 63310 h 84574"/>
                  <a:gd name="connsiteX460" fmla="*/ 370920 w 1179211"/>
                  <a:gd name="connsiteY460" fmla="*/ 70559 h 84574"/>
                  <a:gd name="connsiteX461" fmla="*/ 368262 w 1179211"/>
                  <a:gd name="connsiteY461" fmla="*/ 77325 h 84574"/>
                  <a:gd name="connsiteX462" fmla="*/ 360771 w 1179211"/>
                  <a:gd name="connsiteY462" fmla="*/ 79742 h 84574"/>
                  <a:gd name="connsiteX463" fmla="*/ 355938 w 1179211"/>
                  <a:gd name="connsiteY463" fmla="*/ 79017 h 84574"/>
                  <a:gd name="connsiteX464" fmla="*/ 351830 w 1179211"/>
                  <a:gd name="connsiteY464" fmla="*/ 76842 h 84574"/>
                  <a:gd name="connsiteX465" fmla="*/ 348447 w 1179211"/>
                  <a:gd name="connsiteY465" fmla="*/ 74184 h 84574"/>
                  <a:gd name="connsiteX466" fmla="*/ 346031 w 1179211"/>
                  <a:gd name="connsiteY466" fmla="*/ 71768 h 84574"/>
                  <a:gd name="connsiteX467" fmla="*/ 341198 w 1179211"/>
                  <a:gd name="connsiteY467" fmla="*/ 79500 h 84574"/>
                  <a:gd name="connsiteX468" fmla="*/ 360288 w 1179211"/>
                  <a:gd name="connsiteY468" fmla="*/ 85783 h 84574"/>
                  <a:gd name="connsiteX469" fmla="*/ 368020 w 1179211"/>
                  <a:gd name="connsiteY469" fmla="*/ 84575 h 84574"/>
                  <a:gd name="connsiteX470" fmla="*/ 374303 w 1179211"/>
                  <a:gd name="connsiteY470" fmla="*/ 81192 h 84574"/>
                  <a:gd name="connsiteX471" fmla="*/ 378411 w 1179211"/>
                  <a:gd name="connsiteY471" fmla="*/ 75634 h 84574"/>
                  <a:gd name="connsiteX472" fmla="*/ 380103 w 1179211"/>
                  <a:gd name="connsiteY472" fmla="*/ 68143 h 84574"/>
                  <a:gd name="connsiteX473" fmla="*/ 379619 w 1179211"/>
                  <a:gd name="connsiteY473" fmla="*/ 61377 h 84574"/>
                  <a:gd name="connsiteX474" fmla="*/ 298428 w 1179211"/>
                  <a:gd name="connsiteY474" fmla="*/ 84091 h 84574"/>
                  <a:gd name="connsiteX475" fmla="*/ 307852 w 1179211"/>
                  <a:gd name="connsiteY475" fmla="*/ 84091 h 84574"/>
                  <a:gd name="connsiteX476" fmla="*/ 307852 w 1179211"/>
                  <a:gd name="connsiteY476" fmla="*/ 57511 h 84574"/>
                  <a:gd name="connsiteX477" fmla="*/ 308093 w 1179211"/>
                  <a:gd name="connsiteY477" fmla="*/ 51953 h 84574"/>
                  <a:gd name="connsiteX478" fmla="*/ 308818 w 1179211"/>
                  <a:gd name="connsiteY478" fmla="*/ 46637 h 84574"/>
                  <a:gd name="connsiteX479" fmla="*/ 312926 w 1179211"/>
                  <a:gd name="connsiteY479" fmla="*/ 37938 h 84574"/>
                  <a:gd name="connsiteX480" fmla="*/ 318967 w 1179211"/>
                  <a:gd name="connsiteY480" fmla="*/ 34555 h 84574"/>
                  <a:gd name="connsiteX481" fmla="*/ 325008 w 1179211"/>
                  <a:gd name="connsiteY481" fmla="*/ 40596 h 84574"/>
                  <a:gd name="connsiteX482" fmla="*/ 333224 w 1179211"/>
                  <a:gd name="connsiteY482" fmla="*/ 37696 h 84574"/>
                  <a:gd name="connsiteX483" fmla="*/ 332016 w 1179211"/>
                  <a:gd name="connsiteY483" fmla="*/ 32863 h 84574"/>
                  <a:gd name="connsiteX484" fmla="*/ 329599 w 1179211"/>
                  <a:gd name="connsiteY484" fmla="*/ 29722 h 84574"/>
                  <a:gd name="connsiteX485" fmla="*/ 326216 w 1179211"/>
                  <a:gd name="connsiteY485" fmla="*/ 28030 h 84574"/>
                  <a:gd name="connsiteX486" fmla="*/ 322833 w 1179211"/>
                  <a:gd name="connsiteY486" fmla="*/ 27547 h 84574"/>
                  <a:gd name="connsiteX487" fmla="*/ 314134 w 1179211"/>
                  <a:gd name="connsiteY487" fmla="*/ 30205 h 84574"/>
                  <a:gd name="connsiteX488" fmla="*/ 307852 w 1179211"/>
                  <a:gd name="connsiteY488" fmla="*/ 37696 h 84574"/>
                  <a:gd name="connsiteX489" fmla="*/ 306643 w 1179211"/>
                  <a:gd name="connsiteY489" fmla="*/ 28272 h 84574"/>
                  <a:gd name="connsiteX490" fmla="*/ 297219 w 1179211"/>
                  <a:gd name="connsiteY490" fmla="*/ 29239 h 84574"/>
                  <a:gd name="connsiteX491" fmla="*/ 297461 w 1179211"/>
                  <a:gd name="connsiteY491" fmla="*/ 31413 h 84574"/>
                  <a:gd name="connsiteX492" fmla="*/ 297944 w 1179211"/>
                  <a:gd name="connsiteY492" fmla="*/ 35038 h 84574"/>
                  <a:gd name="connsiteX493" fmla="*/ 298186 w 1179211"/>
                  <a:gd name="connsiteY493" fmla="*/ 39146 h 84574"/>
                  <a:gd name="connsiteX494" fmla="*/ 298428 w 1179211"/>
                  <a:gd name="connsiteY494" fmla="*/ 43254 h 84574"/>
                  <a:gd name="connsiteX495" fmla="*/ 298428 w 1179211"/>
                  <a:gd name="connsiteY495" fmla="*/ 84091 h 84574"/>
                  <a:gd name="connsiteX496" fmla="*/ 267981 w 1179211"/>
                  <a:gd name="connsiteY496" fmla="*/ 38179 h 84574"/>
                  <a:gd name="connsiteX497" fmla="*/ 271122 w 1179211"/>
                  <a:gd name="connsiteY497" fmla="*/ 50262 h 84574"/>
                  <a:gd name="connsiteX498" fmla="*/ 271122 w 1179211"/>
                  <a:gd name="connsiteY498" fmla="*/ 52195 h 84574"/>
                  <a:gd name="connsiteX499" fmla="*/ 243817 w 1179211"/>
                  <a:gd name="connsiteY499" fmla="*/ 52195 h 84574"/>
                  <a:gd name="connsiteX500" fmla="*/ 245508 w 1179211"/>
                  <a:gd name="connsiteY500" fmla="*/ 45187 h 84574"/>
                  <a:gd name="connsiteX501" fmla="*/ 248649 w 1179211"/>
                  <a:gd name="connsiteY501" fmla="*/ 39388 h 84574"/>
                  <a:gd name="connsiteX502" fmla="*/ 253241 w 1179211"/>
                  <a:gd name="connsiteY502" fmla="*/ 35280 h 84574"/>
                  <a:gd name="connsiteX503" fmla="*/ 259282 w 1179211"/>
                  <a:gd name="connsiteY503" fmla="*/ 33830 h 84574"/>
                  <a:gd name="connsiteX504" fmla="*/ 267981 w 1179211"/>
                  <a:gd name="connsiteY504" fmla="*/ 38179 h 84574"/>
                  <a:gd name="connsiteX505" fmla="*/ 281029 w 1179211"/>
                  <a:gd name="connsiteY505" fmla="*/ 58236 h 84574"/>
                  <a:gd name="connsiteX506" fmla="*/ 281029 w 1179211"/>
                  <a:gd name="connsiteY506" fmla="*/ 52678 h 84574"/>
                  <a:gd name="connsiteX507" fmla="*/ 280063 w 1179211"/>
                  <a:gd name="connsiteY507" fmla="*/ 43496 h 84574"/>
                  <a:gd name="connsiteX508" fmla="*/ 276438 w 1179211"/>
                  <a:gd name="connsiteY508" fmla="*/ 35280 h 84574"/>
                  <a:gd name="connsiteX509" fmla="*/ 269672 w 1179211"/>
                  <a:gd name="connsiteY509" fmla="*/ 29480 h 84574"/>
                  <a:gd name="connsiteX510" fmla="*/ 259040 w 1179211"/>
                  <a:gd name="connsiteY510" fmla="*/ 27306 h 84574"/>
                  <a:gd name="connsiteX511" fmla="*/ 249133 w 1179211"/>
                  <a:gd name="connsiteY511" fmla="*/ 29480 h 84574"/>
                  <a:gd name="connsiteX512" fmla="*/ 241159 w 1179211"/>
                  <a:gd name="connsiteY512" fmla="*/ 35521 h 84574"/>
                  <a:gd name="connsiteX513" fmla="*/ 235842 w 1179211"/>
                  <a:gd name="connsiteY513" fmla="*/ 44704 h 84574"/>
                  <a:gd name="connsiteX514" fmla="*/ 233909 w 1179211"/>
                  <a:gd name="connsiteY514" fmla="*/ 56544 h 84574"/>
                  <a:gd name="connsiteX515" fmla="*/ 240675 w 1179211"/>
                  <a:gd name="connsiteY515" fmla="*/ 78292 h 84574"/>
                  <a:gd name="connsiteX516" fmla="*/ 260490 w 1179211"/>
                  <a:gd name="connsiteY516" fmla="*/ 85783 h 84574"/>
                  <a:gd name="connsiteX517" fmla="*/ 272572 w 1179211"/>
                  <a:gd name="connsiteY517" fmla="*/ 83125 h 84574"/>
                  <a:gd name="connsiteX518" fmla="*/ 282238 w 1179211"/>
                  <a:gd name="connsiteY518" fmla="*/ 75151 h 84574"/>
                  <a:gd name="connsiteX519" fmla="*/ 278371 w 1179211"/>
                  <a:gd name="connsiteY519" fmla="*/ 71043 h 84574"/>
                  <a:gd name="connsiteX520" fmla="*/ 268947 w 1179211"/>
                  <a:gd name="connsiteY520" fmla="*/ 77567 h 84574"/>
                  <a:gd name="connsiteX521" fmla="*/ 261215 w 1179211"/>
                  <a:gd name="connsiteY521" fmla="*/ 79017 h 84574"/>
                  <a:gd name="connsiteX522" fmla="*/ 248649 w 1179211"/>
                  <a:gd name="connsiteY522" fmla="*/ 73701 h 84574"/>
                  <a:gd name="connsiteX523" fmla="*/ 244058 w 1179211"/>
                  <a:gd name="connsiteY523" fmla="*/ 58477 h 84574"/>
                  <a:gd name="connsiteX524" fmla="*/ 281029 w 1179211"/>
                  <a:gd name="connsiteY524" fmla="*/ 58477 h 84574"/>
                  <a:gd name="connsiteX525" fmla="*/ 183648 w 1179211"/>
                  <a:gd name="connsiteY525" fmla="*/ 28997 h 84574"/>
                  <a:gd name="connsiteX526" fmla="*/ 172774 w 1179211"/>
                  <a:gd name="connsiteY526" fmla="*/ 28997 h 84574"/>
                  <a:gd name="connsiteX527" fmla="*/ 195247 w 1179211"/>
                  <a:gd name="connsiteY527" fmla="*/ 85300 h 84574"/>
                  <a:gd name="connsiteX528" fmla="*/ 203221 w 1179211"/>
                  <a:gd name="connsiteY528" fmla="*/ 85300 h 84574"/>
                  <a:gd name="connsiteX529" fmla="*/ 226418 w 1179211"/>
                  <a:gd name="connsiteY529" fmla="*/ 28997 h 84574"/>
                  <a:gd name="connsiteX530" fmla="*/ 217236 w 1179211"/>
                  <a:gd name="connsiteY530" fmla="*/ 28997 h 84574"/>
                  <a:gd name="connsiteX531" fmla="*/ 202496 w 1179211"/>
                  <a:gd name="connsiteY531" fmla="*/ 67660 h 84574"/>
                  <a:gd name="connsiteX532" fmla="*/ 200079 w 1179211"/>
                  <a:gd name="connsiteY532" fmla="*/ 76359 h 84574"/>
                  <a:gd name="connsiteX533" fmla="*/ 199354 w 1179211"/>
                  <a:gd name="connsiteY533" fmla="*/ 72734 h 84574"/>
                  <a:gd name="connsiteX534" fmla="*/ 197663 w 1179211"/>
                  <a:gd name="connsiteY534" fmla="*/ 67176 h 84574"/>
                  <a:gd name="connsiteX535" fmla="*/ 183648 w 1179211"/>
                  <a:gd name="connsiteY535" fmla="*/ 28997 h 84574"/>
                  <a:gd name="connsiteX536" fmla="*/ 159000 w 1179211"/>
                  <a:gd name="connsiteY536" fmla="*/ 28997 h 84574"/>
                  <a:gd name="connsiteX537" fmla="*/ 148851 w 1179211"/>
                  <a:gd name="connsiteY537" fmla="*/ 28997 h 84574"/>
                  <a:gd name="connsiteX538" fmla="*/ 148851 w 1179211"/>
                  <a:gd name="connsiteY538" fmla="*/ 84091 h 84574"/>
                  <a:gd name="connsiteX539" fmla="*/ 159000 w 1179211"/>
                  <a:gd name="connsiteY539" fmla="*/ 84091 h 84574"/>
                  <a:gd name="connsiteX540" fmla="*/ 159000 w 1179211"/>
                  <a:gd name="connsiteY540" fmla="*/ 28997 h 84574"/>
                  <a:gd name="connsiteX541" fmla="*/ 158517 w 1179211"/>
                  <a:gd name="connsiteY541" fmla="*/ 2416 h 84574"/>
                  <a:gd name="connsiteX542" fmla="*/ 154167 w 1179211"/>
                  <a:gd name="connsiteY542" fmla="*/ 483 h 84574"/>
                  <a:gd name="connsiteX543" fmla="*/ 149576 w 1179211"/>
                  <a:gd name="connsiteY543" fmla="*/ 2416 h 84574"/>
                  <a:gd name="connsiteX544" fmla="*/ 147643 w 1179211"/>
                  <a:gd name="connsiteY544" fmla="*/ 6766 h 84574"/>
                  <a:gd name="connsiteX545" fmla="*/ 149576 w 1179211"/>
                  <a:gd name="connsiteY545" fmla="*/ 11116 h 84574"/>
                  <a:gd name="connsiteX546" fmla="*/ 154167 w 1179211"/>
                  <a:gd name="connsiteY546" fmla="*/ 13049 h 84574"/>
                  <a:gd name="connsiteX547" fmla="*/ 158517 w 1179211"/>
                  <a:gd name="connsiteY547" fmla="*/ 11116 h 84574"/>
                  <a:gd name="connsiteX548" fmla="*/ 160450 w 1179211"/>
                  <a:gd name="connsiteY548" fmla="*/ 6766 h 84574"/>
                  <a:gd name="connsiteX549" fmla="*/ 158517 w 1179211"/>
                  <a:gd name="connsiteY549" fmla="*/ 2416 h 84574"/>
                  <a:gd name="connsiteX550" fmla="*/ 128795 w 1179211"/>
                  <a:gd name="connsiteY550" fmla="*/ 84091 h 84574"/>
                  <a:gd name="connsiteX551" fmla="*/ 128795 w 1179211"/>
                  <a:gd name="connsiteY551" fmla="*/ 49537 h 84574"/>
                  <a:gd name="connsiteX552" fmla="*/ 128312 w 1179211"/>
                  <a:gd name="connsiteY552" fmla="*/ 41079 h 84574"/>
                  <a:gd name="connsiteX553" fmla="*/ 126137 w 1179211"/>
                  <a:gd name="connsiteY553" fmla="*/ 34071 h 84574"/>
                  <a:gd name="connsiteX554" fmla="*/ 120338 w 1179211"/>
                  <a:gd name="connsiteY554" fmla="*/ 29239 h 84574"/>
                  <a:gd name="connsiteX555" fmla="*/ 109705 w 1179211"/>
                  <a:gd name="connsiteY555" fmla="*/ 27306 h 84574"/>
                  <a:gd name="connsiteX556" fmla="*/ 102214 w 1179211"/>
                  <a:gd name="connsiteY556" fmla="*/ 28514 h 84574"/>
                  <a:gd name="connsiteX557" fmla="*/ 96898 w 1179211"/>
                  <a:gd name="connsiteY557" fmla="*/ 31655 h 84574"/>
                  <a:gd name="connsiteX558" fmla="*/ 93274 w 1179211"/>
                  <a:gd name="connsiteY558" fmla="*/ 35280 h 84574"/>
                  <a:gd name="connsiteX559" fmla="*/ 91341 w 1179211"/>
                  <a:gd name="connsiteY559" fmla="*/ 37938 h 84574"/>
                  <a:gd name="connsiteX560" fmla="*/ 90132 w 1179211"/>
                  <a:gd name="connsiteY560" fmla="*/ 28514 h 84574"/>
                  <a:gd name="connsiteX561" fmla="*/ 80708 w 1179211"/>
                  <a:gd name="connsiteY561" fmla="*/ 29480 h 84574"/>
                  <a:gd name="connsiteX562" fmla="*/ 80950 w 1179211"/>
                  <a:gd name="connsiteY562" fmla="*/ 31655 h 84574"/>
                  <a:gd name="connsiteX563" fmla="*/ 81433 w 1179211"/>
                  <a:gd name="connsiteY563" fmla="*/ 35280 h 84574"/>
                  <a:gd name="connsiteX564" fmla="*/ 81675 w 1179211"/>
                  <a:gd name="connsiteY564" fmla="*/ 39388 h 84574"/>
                  <a:gd name="connsiteX565" fmla="*/ 81917 w 1179211"/>
                  <a:gd name="connsiteY565" fmla="*/ 43496 h 84574"/>
                  <a:gd name="connsiteX566" fmla="*/ 81917 w 1179211"/>
                  <a:gd name="connsiteY566" fmla="*/ 84333 h 84574"/>
                  <a:gd name="connsiteX567" fmla="*/ 91824 w 1179211"/>
                  <a:gd name="connsiteY567" fmla="*/ 84333 h 84574"/>
                  <a:gd name="connsiteX568" fmla="*/ 91824 w 1179211"/>
                  <a:gd name="connsiteY568" fmla="*/ 53403 h 84574"/>
                  <a:gd name="connsiteX569" fmla="*/ 93032 w 1179211"/>
                  <a:gd name="connsiteY569" fmla="*/ 46154 h 84574"/>
                  <a:gd name="connsiteX570" fmla="*/ 96415 w 1179211"/>
                  <a:gd name="connsiteY570" fmla="*/ 40354 h 84574"/>
                  <a:gd name="connsiteX571" fmla="*/ 101248 w 1179211"/>
                  <a:gd name="connsiteY571" fmla="*/ 36488 h 84574"/>
                  <a:gd name="connsiteX572" fmla="*/ 107531 w 1179211"/>
                  <a:gd name="connsiteY572" fmla="*/ 35038 h 84574"/>
                  <a:gd name="connsiteX573" fmla="*/ 113572 w 1179211"/>
                  <a:gd name="connsiteY573" fmla="*/ 36005 h 84574"/>
                  <a:gd name="connsiteX574" fmla="*/ 117196 w 1179211"/>
                  <a:gd name="connsiteY574" fmla="*/ 38904 h 84574"/>
                  <a:gd name="connsiteX575" fmla="*/ 118888 w 1179211"/>
                  <a:gd name="connsiteY575" fmla="*/ 43496 h 84574"/>
                  <a:gd name="connsiteX576" fmla="*/ 119371 w 1179211"/>
                  <a:gd name="connsiteY576" fmla="*/ 49778 h 84574"/>
                  <a:gd name="connsiteX577" fmla="*/ 119371 w 1179211"/>
                  <a:gd name="connsiteY577" fmla="*/ 84333 h 84574"/>
                  <a:gd name="connsiteX578" fmla="*/ 128795 w 1179211"/>
                  <a:gd name="connsiteY578" fmla="*/ 84333 h 84574"/>
                  <a:gd name="connsiteX579" fmla="*/ 60894 w 1179211"/>
                  <a:gd name="connsiteY579" fmla="*/ 5799 h 84574"/>
                  <a:gd name="connsiteX580" fmla="*/ 50986 w 1179211"/>
                  <a:gd name="connsiteY580" fmla="*/ 5799 h 84574"/>
                  <a:gd name="connsiteX581" fmla="*/ 50986 w 1179211"/>
                  <a:gd name="connsiteY581" fmla="*/ 54128 h 84574"/>
                  <a:gd name="connsiteX582" fmla="*/ 49295 w 1179211"/>
                  <a:gd name="connsiteY582" fmla="*/ 66935 h 84574"/>
                  <a:gd name="connsiteX583" fmla="*/ 44945 w 1179211"/>
                  <a:gd name="connsiteY583" fmla="*/ 74667 h 84574"/>
                  <a:gd name="connsiteX584" fmla="*/ 38421 w 1179211"/>
                  <a:gd name="connsiteY584" fmla="*/ 78534 h 84574"/>
                  <a:gd name="connsiteX585" fmla="*/ 30447 w 1179211"/>
                  <a:gd name="connsiteY585" fmla="*/ 79500 h 84574"/>
                  <a:gd name="connsiteX586" fmla="*/ 22231 w 1179211"/>
                  <a:gd name="connsiteY586" fmla="*/ 78534 h 84574"/>
                  <a:gd name="connsiteX587" fmla="*/ 15707 w 1179211"/>
                  <a:gd name="connsiteY587" fmla="*/ 74667 h 84574"/>
                  <a:gd name="connsiteX588" fmla="*/ 11357 w 1179211"/>
                  <a:gd name="connsiteY588" fmla="*/ 66935 h 84574"/>
                  <a:gd name="connsiteX589" fmla="*/ 9666 w 1179211"/>
                  <a:gd name="connsiteY589" fmla="*/ 54128 h 84574"/>
                  <a:gd name="connsiteX590" fmla="*/ 9666 w 1179211"/>
                  <a:gd name="connsiteY590" fmla="*/ 5799 h 84574"/>
                  <a:gd name="connsiteX591" fmla="*/ 0 w 1179211"/>
                  <a:gd name="connsiteY591" fmla="*/ 5799 h 84574"/>
                  <a:gd name="connsiteX592" fmla="*/ 0 w 1179211"/>
                  <a:gd name="connsiteY592" fmla="*/ 54853 h 84574"/>
                  <a:gd name="connsiteX593" fmla="*/ 7733 w 1179211"/>
                  <a:gd name="connsiteY593" fmla="*/ 79500 h 84574"/>
                  <a:gd name="connsiteX594" fmla="*/ 30689 w 1179211"/>
                  <a:gd name="connsiteY594" fmla="*/ 86749 h 84574"/>
                  <a:gd name="connsiteX595" fmla="*/ 53403 w 1179211"/>
                  <a:gd name="connsiteY595" fmla="*/ 79500 h 84574"/>
                  <a:gd name="connsiteX596" fmla="*/ 60894 w 1179211"/>
                  <a:gd name="connsiteY596" fmla="*/ 54853 h 84574"/>
                  <a:gd name="connsiteX597" fmla="*/ 60894 w 1179211"/>
                  <a:gd name="connsiteY597" fmla="*/ 5799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</a:cxnLst>
                <a:rect l="l" t="t" r="r" b="b"/>
                <a:pathLst>
                  <a:path w="1179211" h="84574">
                    <a:moveTo>
                      <a:pt x="1181145" y="2658"/>
                    </a:moveTo>
                    <a:cubicBezTo>
                      <a:pt x="1179937" y="1933"/>
                      <a:pt x="1178245" y="1450"/>
                      <a:pt x="1176071" y="725"/>
                    </a:cubicBezTo>
                    <a:cubicBezTo>
                      <a:pt x="1173654" y="242"/>
                      <a:pt x="1171238" y="0"/>
                      <a:pt x="1168580" y="0"/>
                    </a:cubicBezTo>
                    <a:cubicBezTo>
                      <a:pt x="1164955" y="0"/>
                      <a:pt x="1161572" y="725"/>
                      <a:pt x="1158672" y="1933"/>
                    </a:cubicBezTo>
                    <a:cubicBezTo>
                      <a:pt x="1155773" y="3383"/>
                      <a:pt x="1153115" y="5558"/>
                      <a:pt x="1151182" y="8941"/>
                    </a:cubicBezTo>
                    <a:cubicBezTo>
                      <a:pt x="1149490" y="11357"/>
                      <a:pt x="1148523" y="14015"/>
                      <a:pt x="1148282" y="16915"/>
                    </a:cubicBezTo>
                    <a:cubicBezTo>
                      <a:pt x="1148040" y="19815"/>
                      <a:pt x="1147799" y="22473"/>
                      <a:pt x="1147799" y="25131"/>
                    </a:cubicBezTo>
                    <a:lnTo>
                      <a:pt x="1147799" y="29239"/>
                    </a:lnTo>
                    <a:lnTo>
                      <a:pt x="1137891" y="29239"/>
                    </a:lnTo>
                    <a:lnTo>
                      <a:pt x="1137891" y="35521"/>
                    </a:lnTo>
                    <a:lnTo>
                      <a:pt x="1147799" y="35521"/>
                    </a:lnTo>
                    <a:lnTo>
                      <a:pt x="1147799" y="84333"/>
                    </a:lnTo>
                    <a:lnTo>
                      <a:pt x="1157223" y="84333"/>
                    </a:lnTo>
                    <a:lnTo>
                      <a:pt x="1157223" y="35280"/>
                    </a:lnTo>
                    <a:lnTo>
                      <a:pt x="1172446" y="35280"/>
                    </a:lnTo>
                    <a:lnTo>
                      <a:pt x="1172446" y="28997"/>
                    </a:lnTo>
                    <a:lnTo>
                      <a:pt x="1157223" y="28997"/>
                    </a:lnTo>
                    <a:lnTo>
                      <a:pt x="1157223" y="25372"/>
                    </a:lnTo>
                    <a:cubicBezTo>
                      <a:pt x="1157223" y="23198"/>
                      <a:pt x="1157223" y="21023"/>
                      <a:pt x="1157464" y="18606"/>
                    </a:cubicBezTo>
                    <a:cubicBezTo>
                      <a:pt x="1157706" y="16190"/>
                      <a:pt x="1157948" y="14257"/>
                      <a:pt x="1158672" y="12324"/>
                    </a:cubicBezTo>
                    <a:cubicBezTo>
                      <a:pt x="1159397" y="10391"/>
                      <a:pt x="1160364" y="8941"/>
                      <a:pt x="1161572" y="7733"/>
                    </a:cubicBezTo>
                    <a:cubicBezTo>
                      <a:pt x="1162780" y="6524"/>
                      <a:pt x="1164714" y="5799"/>
                      <a:pt x="1167130" y="5799"/>
                    </a:cubicBezTo>
                    <a:cubicBezTo>
                      <a:pt x="1169546" y="5799"/>
                      <a:pt x="1171721" y="6283"/>
                      <a:pt x="1173413" y="7008"/>
                    </a:cubicBezTo>
                    <a:cubicBezTo>
                      <a:pt x="1175104" y="7733"/>
                      <a:pt x="1176554" y="8699"/>
                      <a:pt x="1177762" y="9666"/>
                    </a:cubicBezTo>
                    <a:lnTo>
                      <a:pt x="1181145" y="2658"/>
                    </a:lnTo>
                    <a:close/>
                    <a:moveTo>
                      <a:pt x="1092946" y="84091"/>
                    </a:moveTo>
                    <a:lnTo>
                      <a:pt x="1102370" y="84091"/>
                    </a:lnTo>
                    <a:lnTo>
                      <a:pt x="1102370" y="57511"/>
                    </a:lnTo>
                    <a:cubicBezTo>
                      <a:pt x="1102370" y="55578"/>
                      <a:pt x="1102370" y="53886"/>
                      <a:pt x="1102612" y="51953"/>
                    </a:cubicBezTo>
                    <a:cubicBezTo>
                      <a:pt x="1102853" y="50020"/>
                      <a:pt x="1103095" y="48328"/>
                      <a:pt x="1103337" y="46637"/>
                    </a:cubicBezTo>
                    <a:cubicBezTo>
                      <a:pt x="1104303" y="43254"/>
                      <a:pt x="1105511" y="40354"/>
                      <a:pt x="1107444" y="37938"/>
                    </a:cubicBezTo>
                    <a:cubicBezTo>
                      <a:pt x="1109136" y="35521"/>
                      <a:pt x="1111311" y="34555"/>
                      <a:pt x="1113485" y="34555"/>
                    </a:cubicBezTo>
                    <a:cubicBezTo>
                      <a:pt x="1117352" y="34555"/>
                      <a:pt x="1119285" y="36488"/>
                      <a:pt x="1119526" y="40596"/>
                    </a:cubicBezTo>
                    <a:lnTo>
                      <a:pt x="1127742" y="37696"/>
                    </a:lnTo>
                    <a:cubicBezTo>
                      <a:pt x="1127742" y="35763"/>
                      <a:pt x="1127259" y="34313"/>
                      <a:pt x="1126534" y="32863"/>
                    </a:cubicBezTo>
                    <a:cubicBezTo>
                      <a:pt x="1125809" y="31413"/>
                      <a:pt x="1125084" y="30447"/>
                      <a:pt x="1124118" y="29722"/>
                    </a:cubicBezTo>
                    <a:cubicBezTo>
                      <a:pt x="1123151" y="28997"/>
                      <a:pt x="1121943" y="28272"/>
                      <a:pt x="1120735" y="28030"/>
                    </a:cubicBezTo>
                    <a:cubicBezTo>
                      <a:pt x="1119526" y="27547"/>
                      <a:pt x="1118318" y="27547"/>
                      <a:pt x="1117352" y="27547"/>
                    </a:cubicBezTo>
                    <a:cubicBezTo>
                      <a:pt x="1113969" y="27547"/>
                      <a:pt x="1111311" y="28514"/>
                      <a:pt x="1108653" y="30205"/>
                    </a:cubicBezTo>
                    <a:cubicBezTo>
                      <a:pt x="1106236" y="32138"/>
                      <a:pt x="1104061" y="34555"/>
                      <a:pt x="1102370" y="37696"/>
                    </a:cubicBezTo>
                    <a:lnTo>
                      <a:pt x="1101162" y="28272"/>
                    </a:lnTo>
                    <a:lnTo>
                      <a:pt x="1091738" y="29239"/>
                    </a:lnTo>
                    <a:cubicBezTo>
                      <a:pt x="1091738" y="29722"/>
                      <a:pt x="1091979" y="30447"/>
                      <a:pt x="1091979" y="31413"/>
                    </a:cubicBezTo>
                    <a:cubicBezTo>
                      <a:pt x="1092221" y="32380"/>
                      <a:pt x="1092221" y="33588"/>
                      <a:pt x="1092463" y="35038"/>
                    </a:cubicBezTo>
                    <a:cubicBezTo>
                      <a:pt x="1092704" y="36488"/>
                      <a:pt x="1092704" y="37696"/>
                      <a:pt x="1092704" y="39146"/>
                    </a:cubicBezTo>
                    <a:cubicBezTo>
                      <a:pt x="1092704" y="40596"/>
                      <a:pt x="1092946" y="41804"/>
                      <a:pt x="1092946" y="43254"/>
                    </a:cubicBezTo>
                    <a:lnTo>
                      <a:pt x="1092946" y="84091"/>
                    </a:lnTo>
                    <a:close/>
                    <a:moveTo>
                      <a:pt x="1062016" y="72251"/>
                    </a:moveTo>
                    <a:cubicBezTo>
                      <a:pt x="1059116" y="76359"/>
                      <a:pt x="1055008" y="78292"/>
                      <a:pt x="1049934" y="78292"/>
                    </a:cubicBezTo>
                    <a:cubicBezTo>
                      <a:pt x="1044617" y="78292"/>
                      <a:pt x="1040751" y="76359"/>
                      <a:pt x="1037852" y="72251"/>
                    </a:cubicBezTo>
                    <a:cubicBezTo>
                      <a:pt x="1034952" y="68143"/>
                      <a:pt x="1033502" y="62827"/>
                      <a:pt x="1033502" y="55819"/>
                    </a:cubicBezTo>
                    <a:cubicBezTo>
                      <a:pt x="1033502" y="49053"/>
                      <a:pt x="1034952" y="43737"/>
                      <a:pt x="1037852" y="39629"/>
                    </a:cubicBezTo>
                    <a:cubicBezTo>
                      <a:pt x="1040751" y="35521"/>
                      <a:pt x="1044859" y="33588"/>
                      <a:pt x="1050175" y="33588"/>
                    </a:cubicBezTo>
                    <a:cubicBezTo>
                      <a:pt x="1055491" y="33588"/>
                      <a:pt x="1059599" y="35521"/>
                      <a:pt x="1062499" y="39629"/>
                    </a:cubicBezTo>
                    <a:cubicBezTo>
                      <a:pt x="1065399" y="43737"/>
                      <a:pt x="1066849" y="49053"/>
                      <a:pt x="1066849" y="55819"/>
                    </a:cubicBezTo>
                    <a:cubicBezTo>
                      <a:pt x="1066365" y="62827"/>
                      <a:pt x="1064915" y="68143"/>
                      <a:pt x="1062016" y="72251"/>
                    </a:cubicBezTo>
                    <a:moveTo>
                      <a:pt x="1075306" y="44462"/>
                    </a:moveTo>
                    <a:cubicBezTo>
                      <a:pt x="1074098" y="40837"/>
                      <a:pt x="1072406" y="37938"/>
                      <a:pt x="1070232" y="35280"/>
                    </a:cubicBezTo>
                    <a:cubicBezTo>
                      <a:pt x="1068057" y="32863"/>
                      <a:pt x="1065157" y="30930"/>
                      <a:pt x="1061774" y="29480"/>
                    </a:cubicBezTo>
                    <a:cubicBezTo>
                      <a:pt x="1058391" y="28030"/>
                      <a:pt x="1054525" y="27306"/>
                      <a:pt x="1050175" y="27306"/>
                    </a:cubicBezTo>
                    <a:cubicBezTo>
                      <a:pt x="1045826" y="27306"/>
                      <a:pt x="1041959" y="28030"/>
                      <a:pt x="1038576" y="29480"/>
                    </a:cubicBezTo>
                    <a:cubicBezTo>
                      <a:pt x="1035193" y="30930"/>
                      <a:pt x="1032294" y="32863"/>
                      <a:pt x="1030119" y="35280"/>
                    </a:cubicBezTo>
                    <a:cubicBezTo>
                      <a:pt x="1027703" y="37696"/>
                      <a:pt x="1026011" y="40837"/>
                      <a:pt x="1024803" y="44462"/>
                    </a:cubicBezTo>
                    <a:cubicBezTo>
                      <a:pt x="1023595" y="48087"/>
                      <a:pt x="1023111" y="51953"/>
                      <a:pt x="1023111" y="56303"/>
                    </a:cubicBezTo>
                    <a:cubicBezTo>
                      <a:pt x="1023111" y="60894"/>
                      <a:pt x="1023836" y="65002"/>
                      <a:pt x="1025286" y="68626"/>
                    </a:cubicBezTo>
                    <a:cubicBezTo>
                      <a:pt x="1026736" y="72251"/>
                      <a:pt x="1028669" y="75392"/>
                      <a:pt x="1031086" y="77809"/>
                    </a:cubicBezTo>
                    <a:cubicBezTo>
                      <a:pt x="1033502" y="80467"/>
                      <a:pt x="1036402" y="82400"/>
                      <a:pt x="1039785" y="83608"/>
                    </a:cubicBezTo>
                    <a:cubicBezTo>
                      <a:pt x="1043168" y="85058"/>
                      <a:pt x="1046551" y="85783"/>
                      <a:pt x="1050417" y="85783"/>
                    </a:cubicBezTo>
                    <a:cubicBezTo>
                      <a:pt x="1054283" y="85783"/>
                      <a:pt x="1057666" y="85058"/>
                      <a:pt x="1061049" y="83608"/>
                    </a:cubicBezTo>
                    <a:cubicBezTo>
                      <a:pt x="1064432" y="82158"/>
                      <a:pt x="1067332" y="80225"/>
                      <a:pt x="1069748" y="77809"/>
                    </a:cubicBezTo>
                    <a:cubicBezTo>
                      <a:pt x="1072165" y="75151"/>
                      <a:pt x="1074098" y="72251"/>
                      <a:pt x="1075548" y="68626"/>
                    </a:cubicBezTo>
                    <a:cubicBezTo>
                      <a:pt x="1076998" y="65002"/>
                      <a:pt x="1077722" y="60894"/>
                      <a:pt x="1077722" y="56303"/>
                    </a:cubicBezTo>
                    <a:cubicBezTo>
                      <a:pt x="1076998" y="51953"/>
                      <a:pt x="1076514" y="48087"/>
                      <a:pt x="1075306" y="44462"/>
                    </a:cubicBezTo>
                    <a:moveTo>
                      <a:pt x="998464" y="84816"/>
                    </a:moveTo>
                    <a:lnTo>
                      <a:pt x="1007888" y="83850"/>
                    </a:lnTo>
                    <a:cubicBezTo>
                      <a:pt x="1007888" y="83366"/>
                      <a:pt x="1007646" y="82641"/>
                      <a:pt x="1007646" y="81675"/>
                    </a:cubicBezTo>
                    <a:cubicBezTo>
                      <a:pt x="1007405" y="80708"/>
                      <a:pt x="1007405" y="79500"/>
                      <a:pt x="1007163" y="78050"/>
                    </a:cubicBezTo>
                    <a:cubicBezTo>
                      <a:pt x="1006921" y="76842"/>
                      <a:pt x="1006921" y="75392"/>
                      <a:pt x="1006921" y="73942"/>
                    </a:cubicBezTo>
                    <a:cubicBezTo>
                      <a:pt x="1006921" y="72493"/>
                      <a:pt x="1006680" y="71043"/>
                      <a:pt x="1006680" y="69834"/>
                    </a:cubicBezTo>
                    <a:lnTo>
                      <a:pt x="1006680" y="483"/>
                    </a:lnTo>
                    <a:lnTo>
                      <a:pt x="997497" y="483"/>
                    </a:lnTo>
                    <a:lnTo>
                      <a:pt x="997497" y="36730"/>
                    </a:lnTo>
                    <a:cubicBezTo>
                      <a:pt x="996048" y="34071"/>
                      <a:pt x="993873" y="31897"/>
                      <a:pt x="990973" y="29964"/>
                    </a:cubicBezTo>
                    <a:cubicBezTo>
                      <a:pt x="988073" y="28030"/>
                      <a:pt x="984449" y="27064"/>
                      <a:pt x="980341" y="27064"/>
                    </a:cubicBezTo>
                    <a:cubicBezTo>
                      <a:pt x="976958" y="27064"/>
                      <a:pt x="973575" y="27789"/>
                      <a:pt x="970675" y="28997"/>
                    </a:cubicBezTo>
                    <a:cubicBezTo>
                      <a:pt x="967534" y="30205"/>
                      <a:pt x="965117" y="32138"/>
                      <a:pt x="962701" y="34555"/>
                    </a:cubicBezTo>
                    <a:cubicBezTo>
                      <a:pt x="960526" y="36971"/>
                      <a:pt x="958593" y="40113"/>
                      <a:pt x="957385" y="43737"/>
                    </a:cubicBezTo>
                    <a:cubicBezTo>
                      <a:pt x="955935" y="47362"/>
                      <a:pt x="955452" y="51711"/>
                      <a:pt x="955452" y="56544"/>
                    </a:cubicBezTo>
                    <a:cubicBezTo>
                      <a:pt x="955452" y="60410"/>
                      <a:pt x="955935" y="64277"/>
                      <a:pt x="956902" y="67660"/>
                    </a:cubicBezTo>
                    <a:cubicBezTo>
                      <a:pt x="957868" y="71043"/>
                      <a:pt x="959318" y="74184"/>
                      <a:pt x="961251" y="76842"/>
                    </a:cubicBezTo>
                    <a:cubicBezTo>
                      <a:pt x="963184" y="79500"/>
                      <a:pt x="965842" y="81433"/>
                      <a:pt x="968742" y="83125"/>
                    </a:cubicBezTo>
                    <a:cubicBezTo>
                      <a:pt x="971883" y="84575"/>
                      <a:pt x="975508" y="85300"/>
                      <a:pt x="979616" y="85300"/>
                    </a:cubicBezTo>
                    <a:cubicBezTo>
                      <a:pt x="982274" y="85300"/>
                      <a:pt x="984690" y="84816"/>
                      <a:pt x="986623" y="84091"/>
                    </a:cubicBezTo>
                    <a:cubicBezTo>
                      <a:pt x="988557" y="83366"/>
                      <a:pt x="990248" y="82400"/>
                      <a:pt x="991698" y="81433"/>
                    </a:cubicBezTo>
                    <a:cubicBezTo>
                      <a:pt x="993148" y="80467"/>
                      <a:pt x="994114" y="79259"/>
                      <a:pt x="995081" y="78050"/>
                    </a:cubicBezTo>
                    <a:cubicBezTo>
                      <a:pt x="995806" y="76842"/>
                      <a:pt x="996531" y="75875"/>
                      <a:pt x="997014" y="74909"/>
                    </a:cubicBezTo>
                    <a:lnTo>
                      <a:pt x="998464" y="84816"/>
                    </a:lnTo>
                    <a:close/>
                    <a:moveTo>
                      <a:pt x="996048" y="67660"/>
                    </a:moveTo>
                    <a:cubicBezTo>
                      <a:pt x="994839" y="70559"/>
                      <a:pt x="993148" y="72976"/>
                      <a:pt x="991456" y="74667"/>
                    </a:cubicBezTo>
                    <a:cubicBezTo>
                      <a:pt x="989765" y="76359"/>
                      <a:pt x="987832" y="77325"/>
                      <a:pt x="985657" y="78050"/>
                    </a:cubicBezTo>
                    <a:cubicBezTo>
                      <a:pt x="983482" y="78775"/>
                      <a:pt x="982032" y="78775"/>
                      <a:pt x="980582" y="78775"/>
                    </a:cubicBezTo>
                    <a:cubicBezTo>
                      <a:pt x="978166" y="78775"/>
                      <a:pt x="975991" y="78292"/>
                      <a:pt x="974058" y="77084"/>
                    </a:cubicBezTo>
                    <a:cubicBezTo>
                      <a:pt x="972125" y="75875"/>
                      <a:pt x="970675" y="74426"/>
                      <a:pt x="969467" y="72493"/>
                    </a:cubicBezTo>
                    <a:cubicBezTo>
                      <a:pt x="968259" y="70559"/>
                      <a:pt x="967292" y="68143"/>
                      <a:pt x="966809" y="65243"/>
                    </a:cubicBezTo>
                    <a:cubicBezTo>
                      <a:pt x="966326" y="62585"/>
                      <a:pt x="965842" y="59444"/>
                      <a:pt x="965842" y="56303"/>
                    </a:cubicBezTo>
                    <a:cubicBezTo>
                      <a:pt x="965842" y="53161"/>
                      <a:pt x="966326" y="50020"/>
                      <a:pt x="967051" y="47362"/>
                    </a:cubicBezTo>
                    <a:cubicBezTo>
                      <a:pt x="967775" y="44704"/>
                      <a:pt x="968984" y="42287"/>
                      <a:pt x="970192" y="40354"/>
                    </a:cubicBezTo>
                    <a:cubicBezTo>
                      <a:pt x="971642" y="38421"/>
                      <a:pt x="973333" y="36971"/>
                      <a:pt x="975266" y="36005"/>
                    </a:cubicBezTo>
                    <a:cubicBezTo>
                      <a:pt x="977199" y="35038"/>
                      <a:pt x="979374" y="34555"/>
                      <a:pt x="981549" y="34555"/>
                    </a:cubicBezTo>
                    <a:cubicBezTo>
                      <a:pt x="983724" y="34555"/>
                      <a:pt x="985899" y="35038"/>
                      <a:pt x="987832" y="35763"/>
                    </a:cubicBezTo>
                    <a:cubicBezTo>
                      <a:pt x="989765" y="36488"/>
                      <a:pt x="991456" y="37938"/>
                      <a:pt x="992906" y="39629"/>
                    </a:cubicBezTo>
                    <a:cubicBezTo>
                      <a:pt x="994356" y="41321"/>
                      <a:pt x="995564" y="43496"/>
                      <a:pt x="996531" y="46395"/>
                    </a:cubicBezTo>
                    <a:cubicBezTo>
                      <a:pt x="997497" y="49053"/>
                      <a:pt x="997739" y="52195"/>
                      <a:pt x="997739" y="56061"/>
                    </a:cubicBezTo>
                    <a:cubicBezTo>
                      <a:pt x="997981" y="60652"/>
                      <a:pt x="997256" y="64760"/>
                      <a:pt x="996048" y="67660"/>
                    </a:cubicBezTo>
                    <a:moveTo>
                      <a:pt x="938537" y="725"/>
                    </a:moveTo>
                    <a:lnTo>
                      <a:pt x="928629" y="725"/>
                    </a:lnTo>
                    <a:lnTo>
                      <a:pt x="928629" y="84333"/>
                    </a:lnTo>
                    <a:lnTo>
                      <a:pt x="938537" y="84333"/>
                    </a:lnTo>
                    <a:lnTo>
                      <a:pt x="938537" y="725"/>
                    </a:lnTo>
                    <a:close/>
                    <a:moveTo>
                      <a:pt x="897699" y="38179"/>
                    </a:moveTo>
                    <a:cubicBezTo>
                      <a:pt x="899874" y="41079"/>
                      <a:pt x="900841" y="45187"/>
                      <a:pt x="900841" y="50262"/>
                    </a:cubicBezTo>
                    <a:lnTo>
                      <a:pt x="900841" y="52195"/>
                    </a:lnTo>
                    <a:lnTo>
                      <a:pt x="873535" y="52195"/>
                    </a:lnTo>
                    <a:cubicBezTo>
                      <a:pt x="873777" y="49778"/>
                      <a:pt x="874502" y="47362"/>
                      <a:pt x="875227" y="45187"/>
                    </a:cubicBezTo>
                    <a:cubicBezTo>
                      <a:pt x="875952" y="43012"/>
                      <a:pt x="877160" y="41079"/>
                      <a:pt x="878368" y="39388"/>
                    </a:cubicBezTo>
                    <a:cubicBezTo>
                      <a:pt x="879576" y="37696"/>
                      <a:pt x="881268" y="36246"/>
                      <a:pt x="882959" y="35280"/>
                    </a:cubicBezTo>
                    <a:cubicBezTo>
                      <a:pt x="884651" y="34313"/>
                      <a:pt x="886825" y="33830"/>
                      <a:pt x="889000" y="33830"/>
                    </a:cubicBezTo>
                    <a:cubicBezTo>
                      <a:pt x="892866" y="33588"/>
                      <a:pt x="895766" y="35038"/>
                      <a:pt x="897699" y="38179"/>
                    </a:cubicBezTo>
                    <a:moveTo>
                      <a:pt x="910748" y="58236"/>
                    </a:moveTo>
                    <a:lnTo>
                      <a:pt x="910748" y="52678"/>
                    </a:lnTo>
                    <a:cubicBezTo>
                      <a:pt x="910748" y="49537"/>
                      <a:pt x="910506" y="46395"/>
                      <a:pt x="909781" y="43496"/>
                    </a:cubicBezTo>
                    <a:cubicBezTo>
                      <a:pt x="909056" y="40354"/>
                      <a:pt x="907848" y="37696"/>
                      <a:pt x="906157" y="35280"/>
                    </a:cubicBezTo>
                    <a:cubicBezTo>
                      <a:pt x="904465" y="32863"/>
                      <a:pt x="902290" y="30930"/>
                      <a:pt x="899391" y="29480"/>
                    </a:cubicBezTo>
                    <a:cubicBezTo>
                      <a:pt x="896491" y="28030"/>
                      <a:pt x="893108" y="27306"/>
                      <a:pt x="888759" y="27306"/>
                    </a:cubicBezTo>
                    <a:cubicBezTo>
                      <a:pt x="885134" y="27306"/>
                      <a:pt x="881993" y="28030"/>
                      <a:pt x="878851" y="29480"/>
                    </a:cubicBezTo>
                    <a:cubicBezTo>
                      <a:pt x="875710" y="30930"/>
                      <a:pt x="873052" y="32863"/>
                      <a:pt x="870877" y="35521"/>
                    </a:cubicBezTo>
                    <a:cubicBezTo>
                      <a:pt x="868702" y="38179"/>
                      <a:pt x="866769" y="41079"/>
                      <a:pt x="865561" y="44704"/>
                    </a:cubicBezTo>
                    <a:cubicBezTo>
                      <a:pt x="864353" y="48328"/>
                      <a:pt x="863628" y="52195"/>
                      <a:pt x="863628" y="56544"/>
                    </a:cubicBezTo>
                    <a:cubicBezTo>
                      <a:pt x="863628" y="66210"/>
                      <a:pt x="865803" y="73459"/>
                      <a:pt x="870394" y="78292"/>
                    </a:cubicBezTo>
                    <a:cubicBezTo>
                      <a:pt x="874985" y="83125"/>
                      <a:pt x="881509" y="85783"/>
                      <a:pt x="890208" y="85783"/>
                    </a:cubicBezTo>
                    <a:cubicBezTo>
                      <a:pt x="894800" y="85783"/>
                      <a:pt x="898666" y="84816"/>
                      <a:pt x="902290" y="83125"/>
                    </a:cubicBezTo>
                    <a:cubicBezTo>
                      <a:pt x="905673" y="81192"/>
                      <a:pt x="909056" y="78534"/>
                      <a:pt x="911956" y="75151"/>
                    </a:cubicBezTo>
                    <a:lnTo>
                      <a:pt x="908090" y="71043"/>
                    </a:lnTo>
                    <a:cubicBezTo>
                      <a:pt x="904465" y="74426"/>
                      <a:pt x="901324" y="76359"/>
                      <a:pt x="898666" y="77567"/>
                    </a:cubicBezTo>
                    <a:cubicBezTo>
                      <a:pt x="896008" y="78534"/>
                      <a:pt x="893350" y="79017"/>
                      <a:pt x="890933" y="79017"/>
                    </a:cubicBezTo>
                    <a:cubicBezTo>
                      <a:pt x="885376" y="79017"/>
                      <a:pt x="881268" y="77325"/>
                      <a:pt x="878368" y="73701"/>
                    </a:cubicBezTo>
                    <a:cubicBezTo>
                      <a:pt x="875468" y="70076"/>
                      <a:pt x="874018" y="65002"/>
                      <a:pt x="873777" y="58477"/>
                    </a:cubicBezTo>
                    <a:lnTo>
                      <a:pt x="910748" y="58477"/>
                    </a:lnTo>
                    <a:close/>
                    <a:moveTo>
                      <a:pt x="848404" y="61377"/>
                    </a:moveTo>
                    <a:cubicBezTo>
                      <a:pt x="847438" y="59444"/>
                      <a:pt x="845988" y="57994"/>
                      <a:pt x="844296" y="56544"/>
                    </a:cubicBezTo>
                    <a:cubicBezTo>
                      <a:pt x="842605" y="55094"/>
                      <a:pt x="840913" y="54128"/>
                      <a:pt x="838980" y="53403"/>
                    </a:cubicBezTo>
                    <a:cubicBezTo>
                      <a:pt x="837047" y="52678"/>
                      <a:pt x="835114" y="51953"/>
                      <a:pt x="833181" y="51470"/>
                    </a:cubicBezTo>
                    <a:cubicBezTo>
                      <a:pt x="829798" y="50503"/>
                      <a:pt x="826898" y="49295"/>
                      <a:pt x="824723" y="47603"/>
                    </a:cubicBezTo>
                    <a:cubicBezTo>
                      <a:pt x="822549" y="45912"/>
                      <a:pt x="821582" y="43737"/>
                      <a:pt x="821582" y="40837"/>
                    </a:cubicBezTo>
                    <a:cubicBezTo>
                      <a:pt x="821582" y="38663"/>
                      <a:pt x="822549" y="36730"/>
                      <a:pt x="824482" y="35280"/>
                    </a:cubicBezTo>
                    <a:cubicBezTo>
                      <a:pt x="826415" y="33830"/>
                      <a:pt x="828831" y="33105"/>
                      <a:pt x="831731" y="33105"/>
                    </a:cubicBezTo>
                    <a:cubicBezTo>
                      <a:pt x="834872" y="33105"/>
                      <a:pt x="837289" y="33588"/>
                      <a:pt x="838980" y="34796"/>
                    </a:cubicBezTo>
                    <a:cubicBezTo>
                      <a:pt x="840672" y="36005"/>
                      <a:pt x="842122" y="37213"/>
                      <a:pt x="843572" y="38421"/>
                    </a:cubicBezTo>
                    <a:lnTo>
                      <a:pt x="848404" y="32380"/>
                    </a:lnTo>
                    <a:cubicBezTo>
                      <a:pt x="846955" y="31172"/>
                      <a:pt x="845021" y="29964"/>
                      <a:pt x="842605" y="28997"/>
                    </a:cubicBezTo>
                    <a:cubicBezTo>
                      <a:pt x="840189" y="28030"/>
                      <a:pt x="836564" y="27306"/>
                      <a:pt x="832214" y="27306"/>
                    </a:cubicBezTo>
                    <a:cubicBezTo>
                      <a:pt x="829556" y="27306"/>
                      <a:pt x="827140" y="27547"/>
                      <a:pt x="824723" y="28272"/>
                    </a:cubicBezTo>
                    <a:cubicBezTo>
                      <a:pt x="822307" y="28997"/>
                      <a:pt x="820374" y="29722"/>
                      <a:pt x="818441" y="31172"/>
                    </a:cubicBezTo>
                    <a:cubicBezTo>
                      <a:pt x="816749" y="32380"/>
                      <a:pt x="815299" y="34071"/>
                      <a:pt x="814091" y="36005"/>
                    </a:cubicBezTo>
                    <a:cubicBezTo>
                      <a:pt x="812883" y="37938"/>
                      <a:pt x="812400" y="40113"/>
                      <a:pt x="812400" y="42771"/>
                    </a:cubicBezTo>
                    <a:cubicBezTo>
                      <a:pt x="812400" y="45670"/>
                      <a:pt x="812883" y="48087"/>
                      <a:pt x="813850" y="50020"/>
                    </a:cubicBezTo>
                    <a:cubicBezTo>
                      <a:pt x="814816" y="51953"/>
                      <a:pt x="816266" y="53644"/>
                      <a:pt x="817716" y="54853"/>
                    </a:cubicBezTo>
                    <a:cubicBezTo>
                      <a:pt x="819407" y="56061"/>
                      <a:pt x="821099" y="57269"/>
                      <a:pt x="822790" y="57752"/>
                    </a:cubicBezTo>
                    <a:cubicBezTo>
                      <a:pt x="824723" y="58477"/>
                      <a:pt x="826415" y="58961"/>
                      <a:pt x="828106" y="59686"/>
                    </a:cubicBezTo>
                    <a:cubicBezTo>
                      <a:pt x="831731" y="60652"/>
                      <a:pt x="834389" y="61860"/>
                      <a:pt x="836564" y="63310"/>
                    </a:cubicBezTo>
                    <a:cubicBezTo>
                      <a:pt x="838739" y="64760"/>
                      <a:pt x="839705" y="67176"/>
                      <a:pt x="839705" y="70559"/>
                    </a:cubicBezTo>
                    <a:cubicBezTo>
                      <a:pt x="839705" y="73459"/>
                      <a:pt x="838739" y="75634"/>
                      <a:pt x="837047" y="77325"/>
                    </a:cubicBezTo>
                    <a:cubicBezTo>
                      <a:pt x="835356" y="78775"/>
                      <a:pt x="832939" y="79742"/>
                      <a:pt x="829556" y="79742"/>
                    </a:cubicBezTo>
                    <a:cubicBezTo>
                      <a:pt x="827865" y="79742"/>
                      <a:pt x="826415" y="79500"/>
                      <a:pt x="824723" y="79017"/>
                    </a:cubicBezTo>
                    <a:cubicBezTo>
                      <a:pt x="823274" y="78534"/>
                      <a:pt x="821824" y="77809"/>
                      <a:pt x="820616" y="76842"/>
                    </a:cubicBezTo>
                    <a:cubicBezTo>
                      <a:pt x="819407" y="76117"/>
                      <a:pt x="818199" y="75151"/>
                      <a:pt x="817233" y="74184"/>
                    </a:cubicBezTo>
                    <a:cubicBezTo>
                      <a:pt x="816266" y="73217"/>
                      <a:pt x="815541" y="72493"/>
                      <a:pt x="814816" y="71768"/>
                    </a:cubicBezTo>
                    <a:lnTo>
                      <a:pt x="809983" y="79500"/>
                    </a:lnTo>
                    <a:cubicBezTo>
                      <a:pt x="815299" y="83608"/>
                      <a:pt x="821582" y="85783"/>
                      <a:pt x="829073" y="85783"/>
                    </a:cubicBezTo>
                    <a:cubicBezTo>
                      <a:pt x="831731" y="85783"/>
                      <a:pt x="834389" y="85300"/>
                      <a:pt x="836806" y="84575"/>
                    </a:cubicBezTo>
                    <a:cubicBezTo>
                      <a:pt x="839222" y="83850"/>
                      <a:pt x="841397" y="82641"/>
                      <a:pt x="843088" y="81192"/>
                    </a:cubicBezTo>
                    <a:cubicBezTo>
                      <a:pt x="844780" y="79742"/>
                      <a:pt x="846230" y="77809"/>
                      <a:pt x="847438" y="75634"/>
                    </a:cubicBezTo>
                    <a:cubicBezTo>
                      <a:pt x="848404" y="73459"/>
                      <a:pt x="849129" y="71043"/>
                      <a:pt x="849129" y="68143"/>
                    </a:cubicBezTo>
                    <a:cubicBezTo>
                      <a:pt x="849854" y="65485"/>
                      <a:pt x="849371" y="63310"/>
                      <a:pt x="848404" y="61377"/>
                    </a:cubicBezTo>
                    <a:moveTo>
                      <a:pt x="796693" y="61377"/>
                    </a:moveTo>
                    <a:cubicBezTo>
                      <a:pt x="795726" y="59444"/>
                      <a:pt x="794277" y="57994"/>
                      <a:pt x="792585" y="56544"/>
                    </a:cubicBezTo>
                    <a:cubicBezTo>
                      <a:pt x="790894" y="55094"/>
                      <a:pt x="789202" y="54128"/>
                      <a:pt x="787269" y="53403"/>
                    </a:cubicBezTo>
                    <a:cubicBezTo>
                      <a:pt x="785336" y="52678"/>
                      <a:pt x="783403" y="51953"/>
                      <a:pt x="781470" y="51470"/>
                    </a:cubicBezTo>
                    <a:cubicBezTo>
                      <a:pt x="778087" y="50503"/>
                      <a:pt x="775187" y="49295"/>
                      <a:pt x="773012" y="47603"/>
                    </a:cubicBezTo>
                    <a:cubicBezTo>
                      <a:pt x="770837" y="45912"/>
                      <a:pt x="769871" y="43737"/>
                      <a:pt x="769871" y="40837"/>
                    </a:cubicBezTo>
                    <a:cubicBezTo>
                      <a:pt x="769871" y="38663"/>
                      <a:pt x="770837" y="36730"/>
                      <a:pt x="772770" y="35280"/>
                    </a:cubicBezTo>
                    <a:cubicBezTo>
                      <a:pt x="774704" y="33830"/>
                      <a:pt x="777120" y="33105"/>
                      <a:pt x="780020" y="33105"/>
                    </a:cubicBezTo>
                    <a:cubicBezTo>
                      <a:pt x="783161" y="33105"/>
                      <a:pt x="785578" y="33588"/>
                      <a:pt x="787269" y="34796"/>
                    </a:cubicBezTo>
                    <a:cubicBezTo>
                      <a:pt x="788960" y="36005"/>
                      <a:pt x="790410" y="37213"/>
                      <a:pt x="791860" y="38421"/>
                    </a:cubicBezTo>
                    <a:lnTo>
                      <a:pt x="796693" y="32380"/>
                    </a:lnTo>
                    <a:cubicBezTo>
                      <a:pt x="795243" y="31172"/>
                      <a:pt x="793310" y="29964"/>
                      <a:pt x="790894" y="28997"/>
                    </a:cubicBezTo>
                    <a:cubicBezTo>
                      <a:pt x="788236" y="27789"/>
                      <a:pt x="784853" y="27306"/>
                      <a:pt x="780503" y="27306"/>
                    </a:cubicBezTo>
                    <a:cubicBezTo>
                      <a:pt x="777845" y="27306"/>
                      <a:pt x="775429" y="27547"/>
                      <a:pt x="773012" y="28272"/>
                    </a:cubicBezTo>
                    <a:cubicBezTo>
                      <a:pt x="770596" y="28997"/>
                      <a:pt x="768663" y="29722"/>
                      <a:pt x="766729" y="31172"/>
                    </a:cubicBezTo>
                    <a:cubicBezTo>
                      <a:pt x="765038" y="32380"/>
                      <a:pt x="763346" y="34071"/>
                      <a:pt x="762380" y="36005"/>
                    </a:cubicBezTo>
                    <a:cubicBezTo>
                      <a:pt x="761172" y="37938"/>
                      <a:pt x="760688" y="40113"/>
                      <a:pt x="760688" y="42771"/>
                    </a:cubicBezTo>
                    <a:cubicBezTo>
                      <a:pt x="760688" y="45670"/>
                      <a:pt x="761172" y="48087"/>
                      <a:pt x="762138" y="50020"/>
                    </a:cubicBezTo>
                    <a:cubicBezTo>
                      <a:pt x="763105" y="51953"/>
                      <a:pt x="764555" y="53644"/>
                      <a:pt x="766005" y="54853"/>
                    </a:cubicBezTo>
                    <a:cubicBezTo>
                      <a:pt x="767696" y="56061"/>
                      <a:pt x="769387" y="57269"/>
                      <a:pt x="771079" y="57752"/>
                    </a:cubicBezTo>
                    <a:cubicBezTo>
                      <a:pt x="773012" y="58477"/>
                      <a:pt x="774704" y="58961"/>
                      <a:pt x="776395" y="59686"/>
                    </a:cubicBezTo>
                    <a:cubicBezTo>
                      <a:pt x="780020" y="60652"/>
                      <a:pt x="782678" y="61860"/>
                      <a:pt x="784853" y="63310"/>
                    </a:cubicBezTo>
                    <a:cubicBezTo>
                      <a:pt x="787027" y="64760"/>
                      <a:pt x="787994" y="67176"/>
                      <a:pt x="787994" y="70559"/>
                    </a:cubicBezTo>
                    <a:cubicBezTo>
                      <a:pt x="787994" y="73459"/>
                      <a:pt x="787027" y="75634"/>
                      <a:pt x="785336" y="77325"/>
                    </a:cubicBezTo>
                    <a:cubicBezTo>
                      <a:pt x="783644" y="78775"/>
                      <a:pt x="781228" y="79742"/>
                      <a:pt x="777845" y="79742"/>
                    </a:cubicBezTo>
                    <a:cubicBezTo>
                      <a:pt x="776154" y="79742"/>
                      <a:pt x="774704" y="79500"/>
                      <a:pt x="773012" y="79017"/>
                    </a:cubicBezTo>
                    <a:cubicBezTo>
                      <a:pt x="771562" y="78534"/>
                      <a:pt x="770112" y="77809"/>
                      <a:pt x="768904" y="76842"/>
                    </a:cubicBezTo>
                    <a:cubicBezTo>
                      <a:pt x="767696" y="76117"/>
                      <a:pt x="766488" y="75151"/>
                      <a:pt x="765521" y="74184"/>
                    </a:cubicBezTo>
                    <a:cubicBezTo>
                      <a:pt x="764555" y="73217"/>
                      <a:pt x="763830" y="72493"/>
                      <a:pt x="763105" y="71768"/>
                    </a:cubicBezTo>
                    <a:lnTo>
                      <a:pt x="758272" y="79500"/>
                    </a:lnTo>
                    <a:cubicBezTo>
                      <a:pt x="763588" y="83608"/>
                      <a:pt x="769871" y="85783"/>
                      <a:pt x="777362" y="85783"/>
                    </a:cubicBezTo>
                    <a:cubicBezTo>
                      <a:pt x="780261" y="85783"/>
                      <a:pt x="782678" y="85300"/>
                      <a:pt x="785094" y="84575"/>
                    </a:cubicBezTo>
                    <a:cubicBezTo>
                      <a:pt x="787511" y="83850"/>
                      <a:pt x="789685" y="82641"/>
                      <a:pt x="791377" y="81192"/>
                    </a:cubicBezTo>
                    <a:cubicBezTo>
                      <a:pt x="793068" y="79742"/>
                      <a:pt x="794518" y="77809"/>
                      <a:pt x="795726" y="75634"/>
                    </a:cubicBezTo>
                    <a:cubicBezTo>
                      <a:pt x="796693" y="73459"/>
                      <a:pt x="797418" y="71043"/>
                      <a:pt x="797418" y="68143"/>
                    </a:cubicBezTo>
                    <a:cubicBezTo>
                      <a:pt x="798385" y="65485"/>
                      <a:pt x="797660" y="63310"/>
                      <a:pt x="796693" y="61377"/>
                    </a:cubicBezTo>
                    <a:moveTo>
                      <a:pt x="711393" y="6041"/>
                    </a:moveTo>
                    <a:cubicBezTo>
                      <a:pt x="710185" y="4833"/>
                      <a:pt x="708977" y="4350"/>
                      <a:pt x="707286" y="4350"/>
                    </a:cubicBezTo>
                    <a:cubicBezTo>
                      <a:pt x="705594" y="4350"/>
                      <a:pt x="704386" y="4833"/>
                      <a:pt x="703178" y="6041"/>
                    </a:cubicBezTo>
                    <a:cubicBezTo>
                      <a:pt x="701969" y="7249"/>
                      <a:pt x="701486" y="8457"/>
                      <a:pt x="701486" y="9907"/>
                    </a:cubicBezTo>
                    <a:cubicBezTo>
                      <a:pt x="701486" y="11357"/>
                      <a:pt x="701969" y="12807"/>
                      <a:pt x="703178" y="13774"/>
                    </a:cubicBezTo>
                    <a:cubicBezTo>
                      <a:pt x="704386" y="14982"/>
                      <a:pt x="705594" y="15465"/>
                      <a:pt x="707286" y="15465"/>
                    </a:cubicBezTo>
                    <a:cubicBezTo>
                      <a:pt x="708977" y="15465"/>
                      <a:pt x="710427" y="14982"/>
                      <a:pt x="711393" y="13774"/>
                    </a:cubicBezTo>
                    <a:cubicBezTo>
                      <a:pt x="712602" y="12565"/>
                      <a:pt x="713085" y="11357"/>
                      <a:pt x="713085" y="9907"/>
                    </a:cubicBezTo>
                    <a:cubicBezTo>
                      <a:pt x="713085" y="8457"/>
                      <a:pt x="712602" y="7249"/>
                      <a:pt x="711393" y="6041"/>
                    </a:cubicBezTo>
                    <a:moveTo>
                      <a:pt x="734833" y="6041"/>
                    </a:moveTo>
                    <a:cubicBezTo>
                      <a:pt x="733625" y="4833"/>
                      <a:pt x="732416" y="4350"/>
                      <a:pt x="730725" y="4350"/>
                    </a:cubicBezTo>
                    <a:cubicBezTo>
                      <a:pt x="729033" y="4350"/>
                      <a:pt x="727583" y="4833"/>
                      <a:pt x="726617" y="6041"/>
                    </a:cubicBezTo>
                    <a:cubicBezTo>
                      <a:pt x="725409" y="7249"/>
                      <a:pt x="724925" y="8457"/>
                      <a:pt x="724925" y="9907"/>
                    </a:cubicBezTo>
                    <a:cubicBezTo>
                      <a:pt x="724925" y="11357"/>
                      <a:pt x="725409" y="12807"/>
                      <a:pt x="726617" y="13774"/>
                    </a:cubicBezTo>
                    <a:cubicBezTo>
                      <a:pt x="727825" y="14982"/>
                      <a:pt x="729033" y="15465"/>
                      <a:pt x="730725" y="15465"/>
                    </a:cubicBezTo>
                    <a:cubicBezTo>
                      <a:pt x="732416" y="15465"/>
                      <a:pt x="733625" y="14982"/>
                      <a:pt x="734833" y="13774"/>
                    </a:cubicBezTo>
                    <a:cubicBezTo>
                      <a:pt x="736041" y="12565"/>
                      <a:pt x="736524" y="11357"/>
                      <a:pt x="736524" y="9907"/>
                    </a:cubicBezTo>
                    <a:cubicBezTo>
                      <a:pt x="736524" y="8457"/>
                      <a:pt x="735799" y="7249"/>
                      <a:pt x="734833" y="6041"/>
                    </a:cubicBezTo>
                    <a:moveTo>
                      <a:pt x="695445" y="28997"/>
                    </a:moveTo>
                    <a:lnTo>
                      <a:pt x="695445" y="63552"/>
                    </a:lnTo>
                    <a:cubicBezTo>
                      <a:pt x="695445" y="66451"/>
                      <a:pt x="695687" y="69351"/>
                      <a:pt x="695928" y="72009"/>
                    </a:cubicBezTo>
                    <a:cubicBezTo>
                      <a:pt x="696170" y="74667"/>
                      <a:pt x="696895" y="77084"/>
                      <a:pt x="698103" y="79017"/>
                    </a:cubicBezTo>
                    <a:cubicBezTo>
                      <a:pt x="699311" y="80950"/>
                      <a:pt x="701245" y="82641"/>
                      <a:pt x="703903" y="83850"/>
                    </a:cubicBezTo>
                    <a:cubicBezTo>
                      <a:pt x="706561" y="85058"/>
                      <a:pt x="709944" y="85783"/>
                      <a:pt x="714535" y="85783"/>
                    </a:cubicBezTo>
                    <a:cubicBezTo>
                      <a:pt x="717435" y="85783"/>
                      <a:pt x="719851" y="85300"/>
                      <a:pt x="722026" y="84575"/>
                    </a:cubicBezTo>
                    <a:cubicBezTo>
                      <a:pt x="724201" y="83608"/>
                      <a:pt x="725892" y="82641"/>
                      <a:pt x="727342" y="81433"/>
                    </a:cubicBezTo>
                    <a:cubicBezTo>
                      <a:pt x="728792" y="80225"/>
                      <a:pt x="730000" y="79017"/>
                      <a:pt x="730725" y="77809"/>
                    </a:cubicBezTo>
                    <a:cubicBezTo>
                      <a:pt x="731450" y="76600"/>
                      <a:pt x="732175" y="75875"/>
                      <a:pt x="732658" y="75151"/>
                    </a:cubicBezTo>
                    <a:lnTo>
                      <a:pt x="733866" y="84575"/>
                    </a:lnTo>
                    <a:lnTo>
                      <a:pt x="743290" y="83608"/>
                    </a:lnTo>
                    <a:cubicBezTo>
                      <a:pt x="743290" y="83125"/>
                      <a:pt x="743049" y="82400"/>
                      <a:pt x="743049" y="81433"/>
                    </a:cubicBezTo>
                    <a:cubicBezTo>
                      <a:pt x="742807" y="80467"/>
                      <a:pt x="742807" y="79259"/>
                      <a:pt x="742565" y="77809"/>
                    </a:cubicBezTo>
                    <a:cubicBezTo>
                      <a:pt x="742324" y="76600"/>
                      <a:pt x="742324" y="75151"/>
                      <a:pt x="742324" y="73701"/>
                    </a:cubicBezTo>
                    <a:cubicBezTo>
                      <a:pt x="742324" y="72251"/>
                      <a:pt x="742082" y="70801"/>
                      <a:pt x="742082" y="69593"/>
                    </a:cubicBezTo>
                    <a:lnTo>
                      <a:pt x="742082" y="28755"/>
                    </a:lnTo>
                    <a:lnTo>
                      <a:pt x="732175" y="28755"/>
                    </a:lnTo>
                    <a:lnTo>
                      <a:pt x="732175" y="59686"/>
                    </a:lnTo>
                    <a:cubicBezTo>
                      <a:pt x="732175" y="62102"/>
                      <a:pt x="731691" y="64518"/>
                      <a:pt x="730966" y="66935"/>
                    </a:cubicBezTo>
                    <a:cubicBezTo>
                      <a:pt x="730242" y="69110"/>
                      <a:pt x="729033" y="71284"/>
                      <a:pt x="727583" y="72734"/>
                    </a:cubicBezTo>
                    <a:cubicBezTo>
                      <a:pt x="726134" y="74426"/>
                      <a:pt x="724442" y="75634"/>
                      <a:pt x="722751" y="76600"/>
                    </a:cubicBezTo>
                    <a:cubicBezTo>
                      <a:pt x="720817" y="77567"/>
                      <a:pt x="718884" y="78050"/>
                      <a:pt x="716468" y="78050"/>
                    </a:cubicBezTo>
                    <a:cubicBezTo>
                      <a:pt x="714052" y="78050"/>
                      <a:pt x="711877" y="77809"/>
                      <a:pt x="710427" y="77084"/>
                    </a:cubicBezTo>
                    <a:cubicBezTo>
                      <a:pt x="708977" y="76359"/>
                      <a:pt x="707769" y="75634"/>
                      <a:pt x="706802" y="74184"/>
                    </a:cubicBezTo>
                    <a:cubicBezTo>
                      <a:pt x="706077" y="72976"/>
                      <a:pt x="705594" y="71284"/>
                      <a:pt x="705111" y="69593"/>
                    </a:cubicBezTo>
                    <a:cubicBezTo>
                      <a:pt x="704869" y="67660"/>
                      <a:pt x="704628" y="65727"/>
                      <a:pt x="704628" y="63310"/>
                    </a:cubicBezTo>
                    <a:lnTo>
                      <a:pt x="704628" y="28755"/>
                    </a:lnTo>
                    <a:lnTo>
                      <a:pt x="695445" y="28755"/>
                    </a:lnTo>
                    <a:close/>
                    <a:moveTo>
                      <a:pt x="664515" y="60894"/>
                    </a:moveTo>
                    <a:cubicBezTo>
                      <a:pt x="662823" y="65243"/>
                      <a:pt x="660649" y="68626"/>
                      <a:pt x="657991" y="71284"/>
                    </a:cubicBezTo>
                    <a:cubicBezTo>
                      <a:pt x="655091" y="73701"/>
                      <a:pt x="651950" y="75634"/>
                      <a:pt x="648325" y="76600"/>
                    </a:cubicBezTo>
                    <a:cubicBezTo>
                      <a:pt x="644700" y="77567"/>
                      <a:pt x="640834" y="78050"/>
                      <a:pt x="636726" y="78050"/>
                    </a:cubicBezTo>
                    <a:cubicBezTo>
                      <a:pt x="635035" y="78050"/>
                      <a:pt x="633585" y="78050"/>
                      <a:pt x="631893" y="77809"/>
                    </a:cubicBezTo>
                    <a:cubicBezTo>
                      <a:pt x="630202" y="77809"/>
                      <a:pt x="628510" y="77567"/>
                      <a:pt x="626577" y="77325"/>
                    </a:cubicBezTo>
                    <a:lnTo>
                      <a:pt x="626577" y="10874"/>
                    </a:lnTo>
                    <a:cubicBezTo>
                      <a:pt x="628027" y="10874"/>
                      <a:pt x="629477" y="10632"/>
                      <a:pt x="630927" y="10632"/>
                    </a:cubicBezTo>
                    <a:lnTo>
                      <a:pt x="635276" y="10632"/>
                    </a:lnTo>
                    <a:cubicBezTo>
                      <a:pt x="646392" y="10632"/>
                      <a:pt x="654366" y="13290"/>
                      <a:pt x="659440" y="18848"/>
                    </a:cubicBezTo>
                    <a:cubicBezTo>
                      <a:pt x="664515" y="24406"/>
                      <a:pt x="666931" y="33588"/>
                      <a:pt x="666931" y="44220"/>
                    </a:cubicBezTo>
                    <a:cubicBezTo>
                      <a:pt x="666931" y="50986"/>
                      <a:pt x="666206" y="56544"/>
                      <a:pt x="664515" y="60894"/>
                    </a:cubicBezTo>
                    <a:moveTo>
                      <a:pt x="675389" y="25856"/>
                    </a:moveTo>
                    <a:cubicBezTo>
                      <a:pt x="673456" y="21023"/>
                      <a:pt x="670798" y="16915"/>
                      <a:pt x="667173" y="13774"/>
                    </a:cubicBezTo>
                    <a:cubicBezTo>
                      <a:pt x="663548" y="10632"/>
                      <a:pt x="659440" y="8216"/>
                      <a:pt x="654366" y="6524"/>
                    </a:cubicBezTo>
                    <a:cubicBezTo>
                      <a:pt x="649292" y="4833"/>
                      <a:pt x="643734" y="4108"/>
                      <a:pt x="637451" y="4108"/>
                    </a:cubicBezTo>
                    <a:cubicBezTo>
                      <a:pt x="634793" y="4108"/>
                      <a:pt x="632860" y="4108"/>
                      <a:pt x="631168" y="4108"/>
                    </a:cubicBezTo>
                    <a:cubicBezTo>
                      <a:pt x="629719" y="4108"/>
                      <a:pt x="628269" y="4108"/>
                      <a:pt x="627060" y="4350"/>
                    </a:cubicBezTo>
                    <a:cubicBezTo>
                      <a:pt x="625852" y="4350"/>
                      <a:pt x="624402" y="4350"/>
                      <a:pt x="622953" y="4350"/>
                    </a:cubicBezTo>
                    <a:cubicBezTo>
                      <a:pt x="621503" y="4350"/>
                      <a:pt x="619328" y="4350"/>
                      <a:pt x="616670" y="4591"/>
                    </a:cubicBezTo>
                    <a:lnTo>
                      <a:pt x="616670" y="84091"/>
                    </a:lnTo>
                    <a:cubicBezTo>
                      <a:pt x="619086" y="84091"/>
                      <a:pt x="622228" y="84091"/>
                      <a:pt x="625611" y="84333"/>
                    </a:cubicBezTo>
                    <a:cubicBezTo>
                      <a:pt x="629235" y="84333"/>
                      <a:pt x="633102" y="84575"/>
                      <a:pt x="637209" y="84575"/>
                    </a:cubicBezTo>
                    <a:cubicBezTo>
                      <a:pt x="641317" y="84575"/>
                      <a:pt x="645909" y="84091"/>
                      <a:pt x="650741" y="82883"/>
                    </a:cubicBezTo>
                    <a:cubicBezTo>
                      <a:pt x="655574" y="81675"/>
                      <a:pt x="659924" y="79742"/>
                      <a:pt x="664032" y="76842"/>
                    </a:cubicBezTo>
                    <a:cubicBezTo>
                      <a:pt x="668140" y="73942"/>
                      <a:pt x="671523" y="69834"/>
                      <a:pt x="674181" y="64518"/>
                    </a:cubicBezTo>
                    <a:cubicBezTo>
                      <a:pt x="676839" y="59202"/>
                      <a:pt x="678289" y="52436"/>
                      <a:pt x="678289" y="43979"/>
                    </a:cubicBezTo>
                    <a:cubicBezTo>
                      <a:pt x="678289" y="37454"/>
                      <a:pt x="677322" y="30689"/>
                      <a:pt x="675389" y="25856"/>
                    </a:cubicBezTo>
                    <a:moveTo>
                      <a:pt x="562059" y="77325"/>
                    </a:moveTo>
                    <a:cubicBezTo>
                      <a:pt x="560851" y="77809"/>
                      <a:pt x="559884" y="78292"/>
                      <a:pt x="558918" y="78534"/>
                    </a:cubicBezTo>
                    <a:cubicBezTo>
                      <a:pt x="557951" y="78775"/>
                      <a:pt x="556984" y="79017"/>
                      <a:pt x="555776" y="79017"/>
                    </a:cubicBezTo>
                    <a:cubicBezTo>
                      <a:pt x="555051" y="79017"/>
                      <a:pt x="554326" y="78775"/>
                      <a:pt x="553360" y="78534"/>
                    </a:cubicBezTo>
                    <a:cubicBezTo>
                      <a:pt x="552393" y="78292"/>
                      <a:pt x="551668" y="78050"/>
                      <a:pt x="551185" y="77567"/>
                    </a:cubicBezTo>
                    <a:cubicBezTo>
                      <a:pt x="549977" y="76600"/>
                      <a:pt x="549252" y="75634"/>
                      <a:pt x="549010" y="74184"/>
                    </a:cubicBezTo>
                    <a:cubicBezTo>
                      <a:pt x="548769" y="72734"/>
                      <a:pt x="548769" y="70801"/>
                      <a:pt x="548769" y="67901"/>
                    </a:cubicBezTo>
                    <a:lnTo>
                      <a:pt x="548769" y="35280"/>
                    </a:lnTo>
                    <a:lnTo>
                      <a:pt x="561817" y="35280"/>
                    </a:lnTo>
                    <a:lnTo>
                      <a:pt x="561817" y="28997"/>
                    </a:lnTo>
                    <a:lnTo>
                      <a:pt x="548769" y="28997"/>
                    </a:lnTo>
                    <a:lnTo>
                      <a:pt x="548769" y="12807"/>
                    </a:lnTo>
                    <a:lnTo>
                      <a:pt x="539103" y="14982"/>
                    </a:lnTo>
                    <a:lnTo>
                      <a:pt x="539103" y="28997"/>
                    </a:lnTo>
                    <a:lnTo>
                      <a:pt x="529679" y="28997"/>
                    </a:lnTo>
                    <a:lnTo>
                      <a:pt x="529679" y="35280"/>
                    </a:lnTo>
                    <a:lnTo>
                      <a:pt x="539103" y="35280"/>
                    </a:lnTo>
                    <a:lnTo>
                      <a:pt x="539103" y="68868"/>
                    </a:lnTo>
                    <a:cubicBezTo>
                      <a:pt x="539103" y="71768"/>
                      <a:pt x="539103" y="74184"/>
                      <a:pt x="539345" y="76117"/>
                    </a:cubicBezTo>
                    <a:cubicBezTo>
                      <a:pt x="539586" y="78050"/>
                      <a:pt x="540311" y="79983"/>
                      <a:pt x="541278" y="81433"/>
                    </a:cubicBezTo>
                    <a:cubicBezTo>
                      <a:pt x="542486" y="83125"/>
                      <a:pt x="543936" y="84091"/>
                      <a:pt x="545869" y="84816"/>
                    </a:cubicBezTo>
                    <a:cubicBezTo>
                      <a:pt x="547802" y="85541"/>
                      <a:pt x="549735" y="85783"/>
                      <a:pt x="551910" y="85783"/>
                    </a:cubicBezTo>
                    <a:cubicBezTo>
                      <a:pt x="554085" y="85783"/>
                      <a:pt x="556259" y="85541"/>
                      <a:pt x="558434" y="84816"/>
                    </a:cubicBezTo>
                    <a:cubicBezTo>
                      <a:pt x="560609" y="84091"/>
                      <a:pt x="562300" y="83125"/>
                      <a:pt x="563992" y="82158"/>
                    </a:cubicBezTo>
                    <a:lnTo>
                      <a:pt x="562059" y="77325"/>
                    </a:lnTo>
                    <a:close/>
                    <a:moveTo>
                      <a:pt x="487392" y="6041"/>
                    </a:moveTo>
                    <a:cubicBezTo>
                      <a:pt x="486183" y="4833"/>
                      <a:pt x="484975" y="4350"/>
                      <a:pt x="483284" y="4350"/>
                    </a:cubicBezTo>
                    <a:cubicBezTo>
                      <a:pt x="481592" y="4350"/>
                      <a:pt x="480384" y="4833"/>
                      <a:pt x="479176" y="6041"/>
                    </a:cubicBezTo>
                    <a:cubicBezTo>
                      <a:pt x="477967" y="7249"/>
                      <a:pt x="477484" y="8457"/>
                      <a:pt x="477484" y="9907"/>
                    </a:cubicBezTo>
                    <a:cubicBezTo>
                      <a:pt x="477484" y="11357"/>
                      <a:pt x="477967" y="12807"/>
                      <a:pt x="479176" y="13774"/>
                    </a:cubicBezTo>
                    <a:cubicBezTo>
                      <a:pt x="480384" y="14982"/>
                      <a:pt x="481592" y="15465"/>
                      <a:pt x="483284" y="15465"/>
                    </a:cubicBezTo>
                    <a:cubicBezTo>
                      <a:pt x="484975" y="15465"/>
                      <a:pt x="486425" y="14982"/>
                      <a:pt x="487392" y="13774"/>
                    </a:cubicBezTo>
                    <a:cubicBezTo>
                      <a:pt x="488600" y="12565"/>
                      <a:pt x="489083" y="11357"/>
                      <a:pt x="489083" y="9907"/>
                    </a:cubicBezTo>
                    <a:cubicBezTo>
                      <a:pt x="488841" y="8457"/>
                      <a:pt x="488358" y="7249"/>
                      <a:pt x="487392" y="6041"/>
                    </a:cubicBezTo>
                    <a:moveTo>
                      <a:pt x="510589" y="6041"/>
                    </a:moveTo>
                    <a:cubicBezTo>
                      <a:pt x="509381" y="4833"/>
                      <a:pt x="508173" y="4350"/>
                      <a:pt x="506481" y="4350"/>
                    </a:cubicBezTo>
                    <a:cubicBezTo>
                      <a:pt x="504790" y="4350"/>
                      <a:pt x="503340" y="4833"/>
                      <a:pt x="502373" y="6041"/>
                    </a:cubicBezTo>
                    <a:cubicBezTo>
                      <a:pt x="501165" y="7249"/>
                      <a:pt x="500682" y="8457"/>
                      <a:pt x="500682" y="9907"/>
                    </a:cubicBezTo>
                    <a:cubicBezTo>
                      <a:pt x="500682" y="11357"/>
                      <a:pt x="501165" y="12807"/>
                      <a:pt x="502373" y="13774"/>
                    </a:cubicBezTo>
                    <a:cubicBezTo>
                      <a:pt x="503582" y="14982"/>
                      <a:pt x="504790" y="15465"/>
                      <a:pt x="506481" y="15465"/>
                    </a:cubicBezTo>
                    <a:cubicBezTo>
                      <a:pt x="508173" y="15465"/>
                      <a:pt x="509381" y="14982"/>
                      <a:pt x="510589" y="13774"/>
                    </a:cubicBezTo>
                    <a:cubicBezTo>
                      <a:pt x="511797" y="12565"/>
                      <a:pt x="512281" y="11357"/>
                      <a:pt x="512281" y="9907"/>
                    </a:cubicBezTo>
                    <a:cubicBezTo>
                      <a:pt x="512281" y="8457"/>
                      <a:pt x="511797" y="7249"/>
                      <a:pt x="510589" y="6041"/>
                    </a:cubicBezTo>
                    <a:moveTo>
                      <a:pt x="504548" y="62827"/>
                    </a:moveTo>
                    <a:cubicBezTo>
                      <a:pt x="504548" y="64518"/>
                      <a:pt x="504306" y="65968"/>
                      <a:pt x="504306" y="67660"/>
                    </a:cubicBezTo>
                    <a:cubicBezTo>
                      <a:pt x="504065" y="69834"/>
                      <a:pt x="503340" y="71526"/>
                      <a:pt x="502373" y="72976"/>
                    </a:cubicBezTo>
                    <a:cubicBezTo>
                      <a:pt x="501407" y="74426"/>
                      <a:pt x="500199" y="75634"/>
                      <a:pt x="498990" y="76600"/>
                    </a:cubicBezTo>
                    <a:cubicBezTo>
                      <a:pt x="497782" y="77567"/>
                      <a:pt x="496332" y="78050"/>
                      <a:pt x="495124" y="78534"/>
                    </a:cubicBezTo>
                    <a:cubicBezTo>
                      <a:pt x="493916" y="79017"/>
                      <a:pt x="492708" y="79017"/>
                      <a:pt x="491741" y="79017"/>
                    </a:cubicBezTo>
                    <a:cubicBezTo>
                      <a:pt x="490533" y="79017"/>
                      <a:pt x="489325" y="78775"/>
                      <a:pt x="488116" y="78534"/>
                    </a:cubicBezTo>
                    <a:cubicBezTo>
                      <a:pt x="486908" y="78292"/>
                      <a:pt x="485942" y="77567"/>
                      <a:pt x="484975" y="76842"/>
                    </a:cubicBezTo>
                    <a:cubicBezTo>
                      <a:pt x="484009" y="76117"/>
                      <a:pt x="483284" y="75151"/>
                      <a:pt x="482800" y="73942"/>
                    </a:cubicBezTo>
                    <a:cubicBezTo>
                      <a:pt x="482317" y="72734"/>
                      <a:pt x="482075" y="71284"/>
                      <a:pt x="482075" y="69351"/>
                    </a:cubicBezTo>
                    <a:cubicBezTo>
                      <a:pt x="482075" y="67418"/>
                      <a:pt x="482559" y="65968"/>
                      <a:pt x="483284" y="64760"/>
                    </a:cubicBezTo>
                    <a:cubicBezTo>
                      <a:pt x="484009" y="63552"/>
                      <a:pt x="484975" y="62585"/>
                      <a:pt x="486183" y="61619"/>
                    </a:cubicBezTo>
                    <a:cubicBezTo>
                      <a:pt x="487392" y="60894"/>
                      <a:pt x="488358" y="60169"/>
                      <a:pt x="489566" y="59686"/>
                    </a:cubicBezTo>
                    <a:cubicBezTo>
                      <a:pt x="490775" y="59202"/>
                      <a:pt x="491741" y="58961"/>
                      <a:pt x="492708" y="58719"/>
                    </a:cubicBezTo>
                    <a:cubicBezTo>
                      <a:pt x="493674" y="58477"/>
                      <a:pt x="494882" y="58236"/>
                      <a:pt x="496091" y="58236"/>
                    </a:cubicBezTo>
                    <a:cubicBezTo>
                      <a:pt x="497299" y="58236"/>
                      <a:pt x="498507" y="57994"/>
                      <a:pt x="499715" y="57994"/>
                    </a:cubicBezTo>
                    <a:cubicBezTo>
                      <a:pt x="500923" y="57994"/>
                      <a:pt x="501890" y="57752"/>
                      <a:pt x="502857" y="57752"/>
                    </a:cubicBezTo>
                    <a:lnTo>
                      <a:pt x="505031" y="57752"/>
                    </a:lnTo>
                    <a:cubicBezTo>
                      <a:pt x="504548" y="59444"/>
                      <a:pt x="504548" y="61135"/>
                      <a:pt x="504548" y="62827"/>
                    </a:cubicBezTo>
                    <a:moveTo>
                      <a:pt x="522188" y="78292"/>
                    </a:moveTo>
                    <a:cubicBezTo>
                      <a:pt x="520738" y="78775"/>
                      <a:pt x="519288" y="79017"/>
                      <a:pt x="517838" y="79017"/>
                    </a:cubicBezTo>
                    <a:cubicBezTo>
                      <a:pt x="516630" y="79017"/>
                      <a:pt x="515664" y="78534"/>
                      <a:pt x="514939" y="77809"/>
                    </a:cubicBezTo>
                    <a:cubicBezTo>
                      <a:pt x="514214" y="77084"/>
                      <a:pt x="513972" y="75392"/>
                      <a:pt x="513972" y="72734"/>
                    </a:cubicBezTo>
                    <a:lnTo>
                      <a:pt x="513972" y="43496"/>
                    </a:lnTo>
                    <a:cubicBezTo>
                      <a:pt x="513972" y="42529"/>
                      <a:pt x="513972" y="41562"/>
                      <a:pt x="513972" y="40354"/>
                    </a:cubicBezTo>
                    <a:cubicBezTo>
                      <a:pt x="513972" y="39146"/>
                      <a:pt x="513730" y="38179"/>
                      <a:pt x="513489" y="36971"/>
                    </a:cubicBezTo>
                    <a:cubicBezTo>
                      <a:pt x="513247" y="35763"/>
                      <a:pt x="512764" y="34796"/>
                      <a:pt x="512281" y="33830"/>
                    </a:cubicBezTo>
                    <a:cubicBezTo>
                      <a:pt x="511797" y="32863"/>
                      <a:pt x="510831" y="31897"/>
                      <a:pt x="509864" y="31172"/>
                    </a:cubicBezTo>
                    <a:cubicBezTo>
                      <a:pt x="507689" y="29480"/>
                      <a:pt x="505273" y="28514"/>
                      <a:pt x="502615" y="27789"/>
                    </a:cubicBezTo>
                    <a:cubicBezTo>
                      <a:pt x="499957" y="27306"/>
                      <a:pt x="497540" y="27064"/>
                      <a:pt x="494882" y="27064"/>
                    </a:cubicBezTo>
                    <a:cubicBezTo>
                      <a:pt x="492708" y="27064"/>
                      <a:pt x="490291" y="27306"/>
                      <a:pt x="488116" y="27789"/>
                    </a:cubicBezTo>
                    <a:cubicBezTo>
                      <a:pt x="485942" y="28272"/>
                      <a:pt x="483767" y="28997"/>
                      <a:pt x="482075" y="29964"/>
                    </a:cubicBezTo>
                    <a:cubicBezTo>
                      <a:pt x="480142" y="30930"/>
                      <a:pt x="478692" y="32380"/>
                      <a:pt x="477243" y="33830"/>
                    </a:cubicBezTo>
                    <a:cubicBezTo>
                      <a:pt x="475793" y="35280"/>
                      <a:pt x="475068" y="37454"/>
                      <a:pt x="474584" y="40113"/>
                    </a:cubicBezTo>
                    <a:lnTo>
                      <a:pt x="482317" y="42529"/>
                    </a:lnTo>
                    <a:cubicBezTo>
                      <a:pt x="482559" y="41321"/>
                      <a:pt x="482800" y="40113"/>
                      <a:pt x="483284" y="38904"/>
                    </a:cubicBezTo>
                    <a:cubicBezTo>
                      <a:pt x="483767" y="37938"/>
                      <a:pt x="484250" y="36730"/>
                      <a:pt x="485217" y="36005"/>
                    </a:cubicBezTo>
                    <a:cubicBezTo>
                      <a:pt x="486183" y="35038"/>
                      <a:pt x="487150" y="34555"/>
                      <a:pt x="488600" y="33830"/>
                    </a:cubicBezTo>
                    <a:cubicBezTo>
                      <a:pt x="490050" y="33347"/>
                      <a:pt x="491741" y="33105"/>
                      <a:pt x="493916" y="33105"/>
                    </a:cubicBezTo>
                    <a:cubicBezTo>
                      <a:pt x="495124" y="33105"/>
                      <a:pt x="496332" y="33105"/>
                      <a:pt x="497299" y="33347"/>
                    </a:cubicBezTo>
                    <a:cubicBezTo>
                      <a:pt x="498507" y="33588"/>
                      <a:pt x="499474" y="33830"/>
                      <a:pt x="500440" y="34313"/>
                    </a:cubicBezTo>
                    <a:cubicBezTo>
                      <a:pt x="501890" y="35038"/>
                      <a:pt x="502857" y="36005"/>
                      <a:pt x="503582" y="37213"/>
                    </a:cubicBezTo>
                    <a:cubicBezTo>
                      <a:pt x="504065" y="38421"/>
                      <a:pt x="504548" y="40113"/>
                      <a:pt x="504548" y="42287"/>
                    </a:cubicBezTo>
                    <a:lnTo>
                      <a:pt x="504548" y="51711"/>
                    </a:lnTo>
                    <a:cubicBezTo>
                      <a:pt x="501648" y="51711"/>
                      <a:pt x="499232" y="51711"/>
                      <a:pt x="497057" y="51953"/>
                    </a:cubicBezTo>
                    <a:cubicBezTo>
                      <a:pt x="494882" y="51953"/>
                      <a:pt x="492949" y="52195"/>
                      <a:pt x="491016" y="52436"/>
                    </a:cubicBezTo>
                    <a:cubicBezTo>
                      <a:pt x="488358" y="52920"/>
                      <a:pt x="485942" y="53644"/>
                      <a:pt x="483525" y="54369"/>
                    </a:cubicBezTo>
                    <a:cubicBezTo>
                      <a:pt x="481350" y="55336"/>
                      <a:pt x="479176" y="56544"/>
                      <a:pt x="477484" y="57994"/>
                    </a:cubicBezTo>
                    <a:cubicBezTo>
                      <a:pt x="475793" y="59444"/>
                      <a:pt x="474584" y="61135"/>
                      <a:pt x="473618" y="63310"/>
                    </a:cubicBezTo>
                    <a:cubicBezTo>
                      <a:pt x="472651" y="65243"/>
                      <a:pt x="472168" y="67660"/>
                      <a:pt x="472168" y="70076"/>
                    </a:cubicBezTo>
                    <a:cubicBezTo>
                      <a:pt x="472168" y="72493"/>
                      <a:pt x="472651" y="74909"/>
                      <a:pt x="473618" y="76842"/>
                    </a:cubicBezTo>
                    <a:cubicBezTo>
                      <a:pt x="474584" y="78775"/>
                      <a:pt x="475793" y="80467"/>
                      <a:pt x="477243" y="81675"/>
                    </a:cubicBezTo>
                    <a:cubicBezTo>
                      <a:pt x="478692" y="82883"/>
                      <a:pt x="480384" y="83850"/>
                      <a:pt x="482317" y="84575"/>
                    </a:cubicBezTo>
                    <a:cubicBezTo>
                      <a:pt x="484250" y="85300"/>
                      <a:pt x="485942" y="85541"/>
                      <a:pt x="488116" y="85541"/>
                    </a:cubicBezTo>
                    <a:cubicBezTo>
                      <a:pt x="492708" y="85541"/>
                      <a:pt x="496332" y="84575"/>
                      <a:pt x="499232" y="82641"/>
                    </a:cubicBezTo>
                    <a:cubicBezTo>
                      <a:pt x="502132" y="80708"/>
                      <a:pt x="504065" y="78292"/>
                      <a:pt x="505031" y="75634"/>
                    </a:cubicBezTo>
                    <a:cubicBezTo>
                      <a:pt x="505273" y="78050"/>
                      <a:pt x="506240" y="80225"/>
                      <a:pt x="507689" y="82158"/>
                    </a:cubicBezTo>
                    <a:cubicBezTo>
                      <a:pt x="509139" y="84091"/>
                      <a:pt x="511314" y="84816"/>
                      <a:pt x="514214" y="84816"/>
                    </a:cubicBezTo>
                    <a:cubicBezTo>
                      <a:pt x="515905" y="84816"/>
                      <a:pt x="517597" y="84575"/>
                      <a:pt x="519047" y="84333"/>
                    </a:cubicBezTo>
                    <a:cubicBezTo>
                      <a:pt x="520496" y="84091"/>
                      <a:pt x="521705" y="83850"/>
                      <a:pt x="522430" y="83608"/>
                    </a:cubicBezTo>
                    <a:lnTo>
                      <a:pt x="522430" y="78292"/>
                    </a:lnTo>
                    <a:close/>
                    <a:moveTo>
                      <a:pt x="458636" y="77325"/>
                    </a:moveTo>
                    <a:cubicBezTo>
                      <a:pt x="457428" y="77809"/>
                      <a:pt x="456461" y="78292"/>
                      <a:pt x="455495" y="78534"/>
                    </a:cubicBezTo>
                    <a:cubicBezTo>
                      <a:pt x="454528" y="78775"/>
                      <a:pt x="453562" y="79017"/>
                      <a:pt x="452353" y="79017"/>
                    </a:cubicBezTo>
                    <a:cubicBezTo>
                      <a:pt x="451629" y="79017"/>
                      <a:pt x="450904" y="78775"/>
                      <a:pt x="449937" y="78534"/>
                    </a:cubicBezTo>
                    <a:cubicBezTo>
                      <a:pt x="448970" y="78292"/>
                      <a:pt x="448246" y="78050"/>
                      <a:pt x="447762" y="77567"/>
                    </a:cubicBezTo>
                    <a:cubicBezTo>
                      <a:pt x="446554" y="76600"/>
                      <a:pt x="445829" y="75634"/>
                      <a:pt x="445587" y="74184"/>
                    </a:cubicBezTo>
                    <a:cubicBezTo>
                      <a:pt x="445346" y="72734"/>
                      <a:pt x="445346" y="70801"/>
                      <a:pt x="445346" y="67901"/>
                    </a:cubicBezTo>
                    <a:lnTo>
                      <a:pt x="445346" y="35280"/>
                    </a:lnTo>
                    <a:lnTo>
                      <a:pt x="458394" y="35280"/>
                    </a:lnTo>
                    <a:lnTo>
                      <a:pt x="458394" y="28997"/>
                    </a:lnTo>
                    <a:lnTo>
                      <a:pt x="445346" y="28997"/>
                    </a:lnTo>
                    <a:lnTo>
                      <a:pt x="445346" y="12807"/>
                    </a:lnTo>
                    <a:lnTo>
                      <a:pt x="435680" y="14982"/>
                    </a:lnTo>
                    <a:lnTo>
                      <a:pt x="435680" y="28997"/>
                    </a:lnTo>
                    <a:lnTo>
                      <a:pt x="426256" y="28997"/>
                    </a:lnTo>
                    <a:lnTo>
                      <a:pt x="426256" y="35280"/>
                    </a:lnTo>
                    <a:lnTo>
                      <a:pt x="435680" y="35280"/>
                    </a:lnTo>
                    <a:lnTo>
                      <a:pt x="435680" y="68868"/>
                    </a:lnTo>
                    <a:cubicBezTo>
                      <a:pt x="435680" y="71768"/>
                      <a:pt x="435680" y="74184"/>
                      <a:pt x="435922" y="76117"/>
                    </a:cubicBezTo>
                    <a:cubicBezTo>
                      <a:pt x="436163" y="78050"/>
                      <a:pt x="436888" y="79983"/>
                      <a:pt x="437855" y="81433"/>
                    </a:cubicBezTo>
                    <a:cubicBezTo>
                      <a:pt x="439063" y="83125"/>
                      <a:pt x="440513" y="84091"/>
                      <a:pt x="442446" y="84816"/>
                    </a:cubicBezTo>
                    <a:cubicBezTo>
                      <a:pt x="444379" y="85541"/>
                      <a:pt x="446312" y="85783"/>
                      <a:pt x="448487" y="85783"/>
                    </a:cubicBezTo>
                    <a:cubicBezTo>
                      <a:pt x="450662" y="85783"/>
                      <a:pt x="452837" y="85541"/>
                      <a:pt x="455012" y="84816"/>
                    </a:cubicBezTo>
                    <a:cubicBezTo>
                      <a:pt x="457186" y="84091"/>
                      <a:pt x="458878" y="83125"/>
                      <a:pt x="460569" y="82158"/>
                    </a:cubicBezTo>
                    <a:lnTo>
                      <a:pt x="458636" y="77325"/>
                    </a:lnTo>
                    <a:close/>
                    <a:moveTo>
                      <a:pt x="409825" y="28997"/>
                    </a:moveTo>
                    <a:lnTo>
                      <a:pt x="399676" y="28997"/>
                    </a:lnTo>
                    <a:lnTo>
                      <a:pt x="399676" y="84091"/>
                    </a:lnTo>
                    <a:lnTo>
                      <a:pt x="409825" y="84091"/>
                    </a:lnTo>
                    <a:lnTo>
                      <a:pt x="409825" y="28997"/>
                    </a:lnTo>
                    <a:close/>
                    <a:moveTo>
                      <a:pt x="409341" y="2416"/>
                    </a:moveTo>
                    <a:cubicBezTo>
                      <a:pt x="408133" y="1208"/>
                      <a:pt x="406683" y="483"/>
                      <a:pt x="404992" y="483"/>
                    </a:cubicBezTo>
                    <a:cubicBezTo>
                      <a:pt x="403300" y="483"/>
                      <a:pt x="401609" y="1208"/>
                      <a:pt x="400400" y="2416"/>
                    </a:cubicBezTo>
                    <a:cubicBezTo>
                      <a:pt x="399192" y="3625"/>
                      <a:pt x="398467" y="5316"/>
                      <a:pt x="398467" y="6766"/>
                    </a:cubicBezTo>
                    <a:cubicBezTo>
                      <a:pt x="398467" y="8457"/>
                      <a:pt x="399192" y="9907"/>
                      <a:pt x="400400" y="11116"/>
                    </a:cubicBezTo>
                    <a:cubicBezTo>
                      <a:pt x="401609" y="12324"/>
                      <a:pt x="403059" y="13049"/>
                      <a:pt x="404992" y="13049"/>
                    </a:cubicBezTo>
                    <a:cubicBezTo>
                      <a:pt x="406683" y="13049"/>
                      <a:pt x="408133" y="12324"/>
                      <a:pt x="409341" y="11116"/>
                    </a:cubicBezTo>
                    <a:cubicBezTo>
                      <a:pt x="410549" y="9907"/>
                      <a:pt x="411274" y="8457"/>
                      <a:pt x="411274" y="6766"/>
                    </a:cubicBezTo>
                    <a:cubicBezTo>
                      <a:pt x="411274" y="5074"/>
                      <a:pt x="410549" y="3625"/>
                      <a:pt x="409341" y="2416"/>
                    </a:cubicBezTo>
                    <a:moveTo>
                      <a:pt x="379619" y="61377"/>
                    </a:moveTo>
                    <a:cubicBezTo>
                      <a:pt x="378653" y="59444"/>
                      <a:pt x="377203" y="57994"/>
                      <a:pt x="375511" y="56544"/>
                    </a:cubicBezTo>
                    <a:cubicBezTo>
                      <a:pt x="373820" y="55094"/>
                      <a:pt x="372128" y="54128"/>
                      <a:pt x="370195" y="53403"/>
                    </a:cubicBezTo>
                    <a:cubicBezTo>
                      <a:pt x="368262" y="52678"/>
                      <a:pt x="366329" y="51953"/>
                      <a:pt x="364396" y="51470"/>
                    </a:cubicBezTo>
                    <a:cubicBezTo>
                      <a:pt x="361013" y="50503"/>
                      <a:pt x="358113" y="49295"/>
                      <a:pt x="355938" y="47603"/>
                    </a:cubicBezTo>
                    <a:cubicBezTo>
                      <a:pt x="353764" y="45912"/>
                      <a:pt x="352797" y="43737"/>
                      <a:pt x="352797" y="40837"/>
                    </a:cubicBezTo>
                    <a:cubicBezTo>
                      <a:pt x="352797" y="38663"/>
                      <a:pt x="353764" y="36730"/>
                      <a:pt x="355697" y="35280"/>
                    </a:cubicBezTo>
                    <a:cubicBezTo>
                      <a:pt x="357630" y="33830"/>
                      <a:pt x="360046" y="33105"/>
                      <a:pt x="362946" y="33105"/>
                    </a:cubicBezTo>
                    <a:cubicBezTo>
                      <a:pt x="366087" y="33105"/>
                      <a:pt x="368504" y="33588"/>
                      <a:pt x="370195" y="34796"/>
                    </a:cubicBezTo>
                    <a:cubicBezTo>
                      <a:pt x="371887" y="36005"/>
                      <a:pt x="373337" y="37213"/>
                      <a:pt x="374786" y="38421"/>
                    </a:cubicBezTo>
                    <a:lnTo>
                      <a:pt x="379619" y="32380"/>
                    </a:lnTo>
                    <a:cubicBezTo>
                      <a:pt x="378169" y="31172"/>
                      <a:pt x="376236" y="29964"/>
                      <a:pt x="373820" y="28997"/>
                    </a:cubicBezTo>
                    <a:cubicBezTo>
                      <a:pt x="371162" y="27789"/>
                      <a:pt x="367779" y="27306"/>
                      <a:pt x="363429" y="27306"/>
                    </a:cubicBezTo>
                    <a:cubicBezTo>
                      <a:pt x="360771" y="27306"/>
                      <a:pt x="358355" y="27547"/>
                      <a:pt x="355938" y="28272"/>
                    </a:cubicBezTo>
                    <a:cubicBezTo>
                      <a:pt x="353522" y="28997"/>
                      <a:pt x="351589" y="29722"/>
                      <a:pt x="349656" y="31172"/>
                    </a:cubicBezTo>
                    <a:cubicBezTo>
                      <a:pt x="347964" y="32380"/>
                      <a:pt x="346514" y="34071"/>
                      <a:pt x="345306" y="36005"/>
                    </a:cubicBezTo>
                    <a:cubicBezTo>
                      <a:pt x="344098" y="37938"/>
                      <a:pt x="343615" y="40113"/>
                      <a:pt x="343615" y="42771"/>
                    </a:cubicBezTo>
                    <a:cubicBezTo>
                      <a:pt x="343615" y="45670"/>
                      <a:pt x="344098" y="48087"/>
                      <a:pt x="345065" y="50020"/>
                    </a:cubicBezTo>
                    <a:cubicBezTo>
                      <a:pt x="346031" y="51953"/>
                      <a:pt x="347481" y="53644"/>
                      <a:pt x="348931" y="54853"/>
                    </a:cubicBezTo>
                    <a:cubicBezTo>
                      <a:pt x="350622" y="56061"/>
                      <a:pt x="352314" y="57269"/>
                      <a:pt x="354005" y="57752"/>
                    </a:cubicBezTo>
                    <a:cubicBezTo>
                      <a:pt x="355938" y="58477"/>
                      <a:pt x="357630" y="58961"/>
                      <a:pt x="359321" y="59686"/>
                    </a:cubicBezTo>
                    <a:cubicBezTo>
                      <a:pt x="362946" y="60652"/>
                      <a:pt x="365604" y="61860"/>
                      <a:pt x="367779" y="63310"/>
                    </a:cubicBezTo>
                    <a:cubicBezTo>
                      <a:pt x="369954" y="64760"/>
                      <a:pt x="370920" y="67176"/>
                      <a:pt x="370920" y="70559"/>
                    </a:cubicBezTo>
                    <a:cubicBezTo>
                      <a:pt x="370920" y="73459"/>
                      <a:pt x="369954" y="75634"/>
                      <a:pt x="368262" y="77325"/>
                    </a:cubicBezTo>
                    <a:cubicBezTo>
                      <a:pt x="366571" y="78775"/>
                      <a:pt x="364154" y="79742"/>
                      <a:pt x="360771" y="79742"/>
                    </a:cubicBezTo>
                    <a:cubicBezTo>
                      <a:pt x="359080" y="79742"/>
                      <a:pt x="357630" y="79500"/>
                      <a:pt x="355938" y="79017"/>
                    </a:cubicBezTo>
                    <a:cubicBezTo>
                      <a:pt x="354489" y="78534"/>
                      <a:pt x="353039" y="77809"/>
                      <a:pt x="351830" y="76842"/>
                    </a:cubicBezTo>
                    <a:cubicBezTo>
                      <a:pt x="350622" y="76117"/>
                      <a:pt x="349414" y="75151"/>
                      <a:pt x="348447" y="74184"/>
                    </a:cubicBezTo>
                    <a:cubicBezTo>
                      <a:pt x="347481" y="73217"/>
                      <a:pt x="346756" y="72493"/>
                      <a:pt x="346031" y="71768"/>
                    </a:cubicBezTo>
                    <a:lnTo>
                      <a:pt x="341198" y="79500"/>
                    </a:lnTo>
                    <a:cubicBezTo>
                      <a:pt x="346514" y="83608"/>
                      <a:pt x="352797" y="85783"/>
                      <a:pt x="360288" y="85783"/>
                    </a:cubicBezTo>
                    <a:cubicBezTo>
                      <a:pt x="363188" y="85783"/>
                      <a:pt x="365604" y="85300"/>
                      <a:pt x="368020" y="84575"/>
                    </a:cubicBezTo>
                    <a:cubicBezTo>
                      <a:pt x="370437" y="83850"/>
                      <a:pt x="372612" y="82641"/>
                      <a:pt x="374303" y="81192"/>
                    </a:cubicBezTo>
                    <a:cubicBezTo>
                      <a:pt x="375995" y="79742"/>
                      <a:pt x="377444" y="77809"/>
                      <a:pt x="378411" y="75634"/>
                    </a:cubicBezTo>
                    <a:cubicBezTo>
                      <a:pt x="379378" y="73459"/>
                      <a:pt x="380103" y="71043"/>
                      <a:pt x="380103" y="68143"/>
                    </a:cubicBezTo>
                    <a:cubicBezTo>
                      <a:pt x="381069" y="65485"/>
                      <a:pt x="380586" y="63310"/>
                      <a:pt x="379619" y="61377"/>
                    </a:cubicBezTo>
                    <a:moveTo>
                      <a:pt x="298428" y="84091"/>
                    </a:moveTo>
                    <a:lnTo>
                      <a:pt x="307852" y="84091"/>
                    </a:lnTo>
                    <a:lnTo>
                      <a:pt x="307852" y="57511"/>
                    </a:lnTo>
                    <a:cubicBezTo>
                      <a:pt x="307852" y="55578"/>
                      <a:pt x="307852" y="53886"/>
                      <a:pt x="308093" y="51953"/>
                    </a:cubicBezTo>
                    <a:cubicBezTo>
                      <a:pt x="308335" y="50020"/>
                      <a:pt x="308577" y="48328"/>
                      <a:pt x="308818" y="46637"/>
                    </a:cubicBezTo>
                    <a:cubicBezTo>
                      <a:pt x="309785" y="43254"/>
                      <a:pt x="310993" y="40354"/>
                      <a:pt x="312926" y="37938"/>
                    </a:cubicBezTo>
                    <a:cubicBezTo>
                      <a:pt x="314618" y="35521"/>
                      <a:pt x="316792" y="34555"/>
                      <a:pt x="318967" y="34555"/>
                    </a:cubicBezTo>
                    <a:cubicBezTo>
                      <a:pt x="322833" y="34555"/>
                      <a:pt x="324767" y="36488"/>
                      <a:pt x="325008" y="40596"/>
                    </a:cubicBezTo>
                    <a:lnTo>
                      <a:pt x="333224" y="37696"/>
                    </a:lnTo>
                    <a:cubicBezTo>
                      <a:pt x="333224" y="35763"/>
                      <a:pt x="332741" y="34313"/>
                      <a:pt x="332016" y="32863"/>
                    </a:cubicBezTo>
                    <a:cubicBezTo>
                      <a:pt x="331291" y="31413"/>
                      <a:pt x="330566" y="30447"/>
                      <a:pt x="329599" y="29722"/>
                    </a:cubicBezTo>
                    <a:cubicBezTo>
                      <a:pt x="328633" y="28997"/>
                      <a:pt x="327425" y="28272"/>
                      <a:pt x="326216" y="28030"/>
                    </a:cubicBezTo>
                    <a:cubicBezTo>
                      <a:pt x="325008" y="27547"/>
                      <a:pt x="323800" y="27547"/>
                      <a:pt x="322833" y="27547"/>
                    </a:cubicBezTo>
                    <a:cubicBezTo>
                      <a:pt x="319450" y="27547"/>
                      <a:pt x="316792" y="28514"/>
                      <a:pt x="314134" y="30205"/>
                    </a:cubicBezTo>
                    <a:cubicBezTo>
                      <a:pt x="311718" y="32138"/>
                      <a:pt x="309543" y="34555"/>
                      <a:pt x="307852" y="37696"/>
                    </a:cubicBezTo>
                    <a:lnTo>
                      <a:pt x="306643" y="28272"/>
                    </a:lnTo>
                    <a:lnTo>
                      <a:pt x="297219" y="29239"/>
                    </a:lnTo>
                    <a:cubicBezTo>
                      <a:pt x="297219" y="29722"/>
                      <a:pt x="297461" y="30447"/>
                      <a:pt x="297461" y="31413"/>
                    </a:cubicBezTo>
                    <a:cubicBezTo>
                      <a:pt x="297703" y="32380"/>
                      <a:pt x="297703" y="33588"/>
                      <a:pt x="297944" y="35038"/>
                    </a:cubicBezTo>
                    <a:cubicBezTo>
                      <a:pt x="298186" y="36488"/>
                      <a:pt x="298186" y="37696"/>
                      <a:pt x="298186" y="39146"/>
                    </a:cubicBezTo>
                    <a:cubicBezTo>
                      <a:pt x="298186" y="40596"/>
                      <a:pt x="298428" y="41804"/>
                      <a:pt x="298428" y="43254"/>
                    </a:cubicBezTo>
                    <a:lnTo>
                      <a:pt x="298428" y="84091"/>
                    </a:lnTo>
                    <a:close/>
                    <a:moveTo>
                      <a:pt x="267981" y="38179"/>
                    </a:moveTo>
                    <a:cubicBezTo>
                      <a:pt x="270156" y="41079"/>
                      <a:pt x="271122" y="45187"/>
                      <a:pt x="271122" y="50262"/>
                    </a:cubicBezTo>
                    <a:lnTo>
                      <a:pt x="271122" y="52195"/>
                    </a:lnTo>
                    <a:lnTo>
                      <a:pt x="243817" y="52195"/>
                    </a:lnTo>
                    <a:cubicBezTo>
                      <a:pt x="244058" y="49778"/>
                      <a:pt x="244783" y="47362"/>
                      <a:pt x="245508" y="45187"/>
                    </a:cubicBezTo>
                    <a:cubicBezTo>
                      <a:pt x="246233" y="43012"/>
                      <a:pt x="247441" y="41079"/>
                      <a:pt x="248649" y="39388"/>
                    </a:cubicBezTo>
                    <a:cubicBezTo>
                      <a:pt x="249858" y="37696"/>
                      <a:pt x="251549" y="36246"/>
                      <a:pt x="253241" y="35280"/>
                    </a:cubicBezTo>
                    <a:cubicBezTo>
                      <a:pt x="254932" y="34313"/>
                      <a:pt x="257107" y="33830"/>
                      <a:pt x="259282" y="33830"/>
                    </a:cubicBezTo>
                    <a:cubicBezTo>
                      <a:pt x="262906" y="33588"/>
                      <a:pt x="265806" y="35038"/>
                      <a:pt x="267981" y="38179"/>
                    </a:cubicBezTo>
                    <a:moveTo>
                      <a:pt x="281029" y="58236"/>
                    </a:moveTo>
                    <a:lnTo>
                      <a:pt x="281029" y="52678"/>
                    </a:lnTo>
                    <a:cubicBezTo>
                      <a:pt x="281029" y="49537"/>
                      <a:pt x="280788" y="46395"/>
                      <a:pt x="280063" y="43496"/>
                    </a:cubicBezTo>
                    <a:cubicBezTo>
                      <a:pt x="279338" y="40354"/>
                      <a:pt x="278130" y="37696"/>
                      <a:pt x="276438" y="35280"/>
                    </a:cubicBezTo>
                    <a:cubicBezTo>
                      <a:pt x="274747" y="32863"/>
                      <a:pt x="272572" y="30930"/>
                      <a:pt x="269672" y="29480"/>
                    </a:cubicBezTo>
                    <a:cubicBezTo>
                      <a:pt x="266773" y="28030"/>
                      <a:pt x="263390" y="27306"/>
                      <a:pt x="259040" y="27306"/>
                    </a:cubicBezTo>
                    <a:cubicBezTo>
                      <a:pt x="255415" y="27306"/>
                      <a:pt x="252274" y="28030"/>
                      <a:pt x="249133" y="29480"/>
                    </a:cubicBezTo>
                    <a:cubicBezTo>
                      <a:pt x="245991" y="30930"/>
                      <a:pt x="243333" y="32863"/>
                      <a:pt x="241159" y="35521"/>
                    </a:cubicBezTo>
                    <a:cubicBezTo>
                      <a:pt x="238984" y="38179"/>
                      <a:pt x="237051" y="41079"/>
                      <a:pt x="235842" y="44704"/>
                    </a:cubicBezTo>
                    <a:cubicBezTo>
                      <a:pt x="234634" y="48328"/>
                      <a:pt x="233909" y="52195"/>
                      <a:pt x="233909" y="56544"/>
                    </a:cubicBezTo>
                    <a:cubicBezTo>
                      <a:pt x="233909" y="66210"/>
                      <a:pt x="236084" y="73459"/>
                      <a:pt x="240675" y="78292"/>
                    </a:cubicBezTo>
                    <a:cubicBezTo>
                      <a:pt x="245025" y="83125"/>
                      <a:pt x="251791" y="85783"/>
                      <a:pt x="260490" y="85783"/>
                    </a:cubicBezTo>
                    <a:cubicBezTo>
                      <a:pt x="265081" y="85783"/>
                      <a:pt x="268947" y="84816"/>
                      <a:pt x="272572" y="83125"/>
                    </a:cubicBezTo>
                    <a:cubicBezTo>
                      <a:pt x="275955" y="81192"/>
                      <a:pt x="279338" y="78534"/>
                      <a:pt x="282238" y="75151"/>
                    </a:cubicBezTo>
                    <a:lnTo>
                      <a:pt x="278371" y="71043"/>
                    </a:lnTo>
                    <a:cubicBezTo>
                      <a:pt x="274747" y="74426"/>
                      <a:pt x="271605" y="76359"/>
                      <a:pt x="268947" y="77567"/>
                    </a:cubicBezTo>
                    <a:cubicBezTo>
                      <a:pt x="266289" y="78534"/>
                      <a:pt x="263631" y="79017"/>
                      <a:pt x="261215" y="79017"/>
                    </a:cubicBezTo>
                    <a:cubicBezTo>
                      <a:pt x="255657" y="79017"/>
                      <a:pt x="251549" y="77325"/>
                      <a:pt x="248649" y="73701"/>
                    </a:cubicBezTo>
                    <a:cubicBezTo>
                      <a:pt x="245750" y="70076"/>
                      <a:pt x="244300" y="65002"/>
                      <a:pt x="244058" y="58477"/>
                    </a:cubicBezTo>
                    <a:lnTo>
                      <a:pt x="281029" y="58477"/>
                    </a:lnTo>
                    <a:close/>
                    <a:moveTo>
                      <a:pt x="183648" y="28997"/>
                    </a:moveTo>
                    <a:lnTo>
                      <a:pt x="172774" y="28997"/>
                    </a:lnTo>
                    <a:lnTo>
                      <a:pt x="195247" y="85300"/>
                    </a:lnTo>
                    <a:lnTo>
                      <a:pt x="203221" y="85300"/>
                    </a:lnTo>
                    <a:lnTo>
                      <a:pt x="226418" y="28997"/>
                    </a:lnTo>
                    <a:lnTo>
                      <a:pt x="217236" y="28997"/>
                    </a:lnTo>
                    <a:lnTo>
                      <a:pt x="202496" y="67660"/>
                    </a:lnTo>
                    <a:cubicBezTo>
                      <a:pt x="201046" y="71526"/>
                      <a:pt x="200321" y="74426"/>
                      <a:pt x="200079" y="76359"/>
                    </a:cubicBezTo>
                    <a:cubicBezTo>
                      <a:pt x="199838" y="75392"/>
                      <a:pt x="199596" y="74184"/>
                      <a:pt x="199354" y="72734"/>
                    </a:cubicBezTo>
                    <a:cubicBezTo>
                      <a:pt x="199113" y="71284"/>
                      <a:pt x="198388" y="69351"/>
                      <a:pt x="197663" y="67176"/>
                    </a:cubicBezTo>
                    <a:lnTo>
                      <a:pt x="183648" y="28997"/>
                    </a:lnTo>
                    <a:close/>
                    <a:moveTo>
                      <a:pt x="159000" y="28997"/>
                    </a:moveTo>
                    <a:lnTo>
                      <a:pt x="148851" y="28997"/>
                    </a:lnTo>
                    <a:lnTo>
                      <a:pt x="148851" y="84091"/>
                    </a:lnTo>
                    <a:lnTo>
                      <a:pt x="159000" y="84091"/>
                    </a:lnTo>
                    <a:lnTo>
                      <a:pt x="159000" y="28997"/>
                    </a:lnTo>
                    <a:close/>
                    <a:moveTo>
                      <a:pt x="158517" y="2416"/>
                    </a:moveTo>
                    <a:cubicBezTo>
                      <a:pt x="157309" y="1208"/>
                      <a:pt x="155859" y="483"/>
                      <a:pt x="154167" y="483"/>
                    </a:cubicBezTo>
                    <a:cubicBezTo>
                      <a:pt x="152476" y="483"/>
                      <a:pt x="150784" y="1208"/>
                      <a:pt x="149576" y="2416"/>
                    </a:cubicBezTo>
                    <a:cubicBezTo>
                      <a:pt x="148368" y="3625"/>
                      <a:pt x="147643" y="5316"/>
                      <a:pt x="147643" y="6766"/>
                    </a:cubicBezTo>
                    <a:cubicBezTo>
                      <a:pt x="147643" y="8457"/>
                      <a:pt x="148368" y="9907"/>
                      <a:pt x="149576" y="11116"/>
                    </a:cubicBezTo>
                    <a:cubicBezTo>
                      <a:pt x="150784" y="12324"/>
                      <a:pt x="152476" y="13049"/>
                      <a:pt x="154167" y="13049"/>
                    </a:cubicBezTo>
                    <a:cubicBezTo>
                      <a:pt x="155859" y="13049"/>
                      <a:pt x="157309" y="12324"/>
                      <a:pt x="158517" y="11116"/>
                    </a:cubicBezTo>
                    <a:cubicBezTo>
                      <a:pt x="159725" y="9907"/>
                      <a:pt x="160450" y="8457"/>
                      <a:pt x="160450" y="6766"/>
                    </a:cubicBezTo>
                    <a:cubicBezTo>
                      <a:pt x="160450" y="5074"/>
                      <a:pt x="159725" y="3625"/>
                      <a:pt x="158517" y="2416"/>
                    </a:cubicBezTo>
                    <a:moveTo>
                      <a:pt x="128795" y="84091"/>
                    </a:moveTo>
                    <a:lnTo>
                      <a:pt x="128795" y="49537"/>
                    </a:lnTo>
                    <a:cubicBezTo>
                      <a:pt x="128795" y="46637"/>
                      <a:pt x="128553" y="43737"/>
                      <a:pt x="128312" y="41079"/>
                    </a:cubicBezTo>
                    <a:cubicBezTo>
                      <a:pt x="128070" y="38421"/>
                      <a:pt x="127345" y="36005"/>
                      <a:pt x="126137" y="34071"/>
                    </a:cubicBezTo>
                    <a:cubicBezTo>
                      <a:pt x="124929" y="32138"/>
                      <a:pt x="122996" y="30447"/>
                      <a:pt x="120338" y="29239"/>
                    </a:cubicBezTo>
                    <a:cubicBezTo>
                      <a:pt x="117680" y="28030"/>
                      <a:pt x="114297" y="27306"/>
                      <a:pt x="109705" y="27306"/>
                    </a:cubicBezTo>
                    <a:cubicBezTo>
                      <a:pt x="106806" y="27306"/>
                      <a:pt x="104389" y="27789"/>
                      <a:pt x="102214" y="28514"/>
                    </a:cubicBezTo>
                    <a:cubicBezTo>
                      <a:pt x="100040" y="29480"/>
                      <a:pt x="98348" y="30447"/>
                      <a:pt x="96898" y="31655"/>
                    </a:cubicBezTo>
                    <a:cubicBezTo>
                      <a:pt x="95449" y="32863"/>
                      <a:pt x="94240" y="34071"/>
                      <a:pt x="93274" y="35280"/>
                    </a:cubicBezTo>
                    <a:cubicBezTo>
                      <a:pt x="92307" y="36488"/>
                      <a:pt x="91824" y="37213"/>
                      <a:pt x="91341" y="37938"/>
                    </a:cubicBezTo>
                    <a:lnTo>
                      <a:pt x="90132" y="28514"/>
                    </a:lnTo>
                    <a:lnTo>
                      <a:pt x="80708" y="29480"/>
                    </a:lnTo>
                    <a:cubicBezTo>
                      <a:pt x="80708" y="29964"/>
                      <a:pt x="80950" y="30689"/>
                      <a:pt x="80950" y="31655"/>
                    </a:cubicBezTo>
                    <a:cubicBezTo>
                      <a:pt x="81192" y="32622"/>
                      <a:pt x="81192" y="33830"/>
                      <a:pt x="81433" y="35280"/>
                    </a:cubicBezTo>
                    <a:cubicBezTo>
                      <a:pt x="81675" y="36730"/>
                      <a:pt x="81675" y="37938"/>
                      <a:pt x="81675" y="39388"/>
                    </a:cubicBezTo>
                    <a:cubicBezTo>
                      <a:pt x="81675" y="40837"/>
                      <a:pt x="81917" y="42046"/>
                      <a:pt x="81917" y="43496"/>
                    </a:cubicBezTo>
                    <a:lnTo>
                      <a:pt x="81917" y="84333"/>
                    </a:lnTo>
                    <a:lnTo>
                      <a:pt x="91824" y="84333"/>
                    </a:lnTo>
                    <a:lnTo>
                      <a:pt x="91824" y="53403"/>
                    </a:lnTo>
                    <a:cubicBezTo>
                      <a:pt x="91824" y="50986"/>
                      <a:pt x="92307" y="48570"/>
                      <a:pt x="93032" y="46154"/>
                    </a:cubicBezTo>
                    <a:cubicBezTo>
                      <a:pt x="93757" y="43979"/>
                      <a:pt x="94965" y="41804"/>
                      <a:pt x="96415" y="40354"/>
                    </a:cubicBezTo>
                    <a:cubicBezTo>
                      <a:pt x="97865" y="38663"/>
                      <a:pt x="99556" y="37454"/>
                      <a:pt x="101248" y="36488"/>
                    </a:cubicBezTo>
                    <a:cubicBezTo>
                      <a:pt x="103181" y="35521"/>
                      <a:pt x="105114" y="35038"/>
                      <a:pt x="107531" y="35038"/>
                    </a:cubicBezTo>
                    <a:cubicBezTo>
                      <a:pt x="109947" y="35038"/>
                      <a:pt x="112122" y="35280"/>
                      <a:pt x="113572" y="36005"/>
                    </a:cubicBezTo>
                    <a:cubicBezTo>
                      <a:pt x="115021" y="36730"/>
                      <a:pt x="116230" y="37454"/>
                      <a:pt x="117196" y="38904"/>
                    </a:cubicBezTo>
                    <a:cubicBezTo>
                      <a:pt x="117921" y="40113"/>
                      <a:pt x="118404" y="41804"/>
                      <a:pt x="118888" y="43496"/>
                    </a:cubicBezTo>
                    <a:cubicBezTo>
                      <a:pt x="119129" y="45429"/>
                      <a:pt x="119371" y="47362"/>
                      <a:pt x="119371" y="49778"/>
                    </a:cubicBezTo>
                    <a:lnTo>
                      <a:pt x="119371" y="84333"/>
                    </a:lnTo>
                    <a:lnTo>
                      <a:pt x="128795" y="84333"/>
                    </a:lnTo>
                    <a:close/>
                    <a:moveTo>
                      <a:pt x="60894" y="5799"/>
                    </a:moveTo>
                    <a:lnTo>
                      <a:pt x="50986" y="5799"/>
                    </a:lnTo>
                    <a:lnTo>
                      <a:pt x="50986" y="54128"/>
                    </a:lnTo>
                    <a:cubicBezTo>
                      <a:pt x="50986" y="59202"/>
                      <a:pt x="50503" y="63552"/>
                      <a:pt x="49295" y="66935"/>
                    </a:cubicBezTo>
                    <a:cubicBezTo>
                      <a:pt x="48328" y="70318"/>
                      <a:pt x="46879" y="72976"/>
                      <a:pt x="44945" y="74667"/>
                    </a:cubicBezTo>
                    <a:cubicBezTo>
                      <a:pt x="43012" y="76600"/>
                      <a:pt x="40837" y="77809"/>
                      <a:pt x="38421" y="78534"/>
                    </a:cubicBezTo>
                    <a:cubicBezTo>
                      <a:pt x="36005" y="79259"/>
                      <a:pt x="33347" y="79500"/>
                      <a:pt x="30447" y="79500"/>
                    </a:cubicBezTo>
                    <a:cubicBezTo>
                      <a:pt x="27547" y="79500"/>
                      <a:pt x="24889" y="79259"/>
                      <a:pt x="22231" y="78534"/>
                    </a:cubicBezTo>
                    <a:cubicBezTo>
                      <a:pt x="19815" y="77809"/>
                      <a:pt x="17640" y="76600"/>
                      <a:pt x="15707" y="74667"/>
                    </a:cubicBezTo>
                    <a:cubicBezTo>
                      <a:pt x="14015" y="72734"/>
                      <a:pt x="12565" y="70076"/>
                      <a:pt x="11357" y="66935"/>
                    </a:cubicBezTo>
                    <a:cubicBezTo>
                      <a:pt x="10391" y="63552"/>
                      <a:pt x="9666" y="59444"/>
                      <a:pt x="9666" y="54128"/>
                    </a:cubicBezTo>
                    <a:lnTo>
                      <a:pt x="9666" y="5799"/>
                    </a:lnTo>
                    <a:lnTo>
                      <a:pt x="0" y="5799"/>
                    </a:lnTo>
                    <a:lnTo>
                      <a:pt x="0" y="54853"/>
                    </a:lnTo>
                    <a:cubicBezTo>
                      <a:pt x="0" y="66451"/>
                      <a:pt x="2658" y="74667"/>
                      <a:pt x="7733" y="79500"/>
                    </a:cubicBezTo>
                    <a:cubicBezTo>
                      <a:pt x="12807" y="84333"/>
                      <a:pt x="20540" y="86749"/>
                      <a:pt x="30689" y="86749"/>
                    </a:cubicBezTo>
                    <a:cubicBezTo>
                      <a:pt x="40837" y="86749"/>
                      <a:pt x="48570" y="84333"/>
                      <a:pt x="53403" y="79500"/>
                    </a:cubicBezTo>
                    <a:cubicBezTo>
                      <a:pt x="58477" y="74667"/>
                      <a:pt x="60894" y="66451"/>
                      <a:pt x="60894" y="54853"/>
                    </a:cubicBezTo>
                    <a:lnTo>
                      <a:pt x="60894" y="5799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5" name="Freihandform: Form 64">
                <a:extLst>
                  <a:ext uri="{FF2B5EF4-FFF2-40B4-BE49-F238E27FC236}">
                    <a16:creationId xmlns:a16="http://schemas.microsoft.com/office/drawing/2014/main" id="{4EEEE710-875E-4346-9F6D-CFFB3EF72B31}"/>
                  </a:ext>
                </a:extLst>
              </p:cNvPr>
              <p:cNvSpPr/>
              <p:nvPr/>
            </p:nvSpPr>
            <p:spPr>
              <a:xfrm>
                <a:off x="11569754" y="1219314"/>
                <a:ext cx="152234" cy="132903"/>
              </a:xfrm>
              <a:custGeom>
                <a:avLst/>
                <a:gdLst>
                  <a:gd name="connsiteX0" fmla="*/ 0 w 152234"/>
                  <a:gd name="connsiteY0" fmla="*/ 134353 h 132902"/>
                  <a:gd name="connsiteX1" fmla="*/ 84816 w 152234"/>
                  <a:gd name="connsiteY1" fmla="*/ 134353 h 132902"/>
                  <a:gd name="connsiteX2" fmla="*/ 152234 w 152234"/>
                  <a:gd name="connsiteY2" fmla="*/ 67176 h 132902"/>
                  <a:gd name="connsiteX3" fmla="*/ 84816 w 152234"/>
                  <a:gd name="connsiteY3" fmla="*/ 0 h 132902"/>
                  <a:gd name="connsiteX4" fmla="*/ 0 w 152234"/>
                  <a:gd name="connsiteY4" fmla="*/ 0 h 132902"/>
                  <a:gd name="connsiteX5" fmla="*/ 0 w 152234"/>
                  <a:gd name="connsiteY5" fmla="*/ 134353 h 132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234" h="132902">
                    <a:moveTo>
                      <a:pt x="0" y="134353"/>
                    </a:moveTo>
                    <a:lnTo>
                      <a:pt x="84816" y="134353"/>
                    </a:lnTo>
                    <a:cubicBezTo>
                      <a:pt x="122029" y="134353"/>
                      <a:pt x="152234" y="104389"/>
                      <a:pt x="152234" y="67176"/>
                    </a:cubicBezTo>
                    <a:cubicBezTo>
                      <a:pt x="152234" y="29964"/>
                      <a:pt x="122029" y="0"/>
                      <a:pt x="84816" y="0"/>
                    </a:cubicBezTo>
                    <a:lnTo>
                      <a:pt x="0" y="0"/>
                    </a:lnTo>
                    <a:lnTo>
                      <a:pt x="0" y="134353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</p:grpSp>
      <p:sp>
        <p:nvSpPr>
          <p:cNvPr id="40" name="Textplatzhalter 3">
            <a:extLst>
              <a:ext uri="{FF2B5EF4-FFF2-40B4-BE49-F238E27FC236}">
                <a16:creationId xmlns:a16="http://schemas.microsoft.com/office/drawing/2014/main" id="{28366CDA-53C4-C445-BB35-C76A6EF75D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23032" y="1089025"/>
            <a:ext cx="4000268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3479887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71" userDrawn="1">
          <p15:clr>
            <a:srgbClr val="FBAE40"/>
          </p15:clr>
        </p15:guide>
        <p15:guide id="2" orient="horz" pos="1537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zwei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B91DF-85D8-463B-87B4-AC49FF3D80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2 Bilder (bearbeiten)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F6D937-F931-4295-B1B7-42BB8F3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28BE-335D-4B57-A559-B7210FE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133C81B-6C39-4BD5-9BF9-8617341D801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0" y="1422400"/>
            <a:ext cx="4544616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915B8044-0142-42E8-8428-B098000CEBD6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599384" y="1422400"/>
            <a:ext cx="4544616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FC4DC007-2365-A648-88B1-D6FDE125CD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36626976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97" userDrawn="1">
          <p15:clr>
            <a:srgbClr val="FBAE40"/>
          </p15:clr>
        </p15:guide>
        <p15:guide id="3" pos="286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drei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B91DF-85D8-463B-87B4-AC49FF3D80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3 Bilder (bearbeiten)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F6D937-F931-4295-B1B7-42BB8F3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28BE-335D-4B57-A559-B7210FE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C021923-B745-4638-A634-E1DA375F90E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0" y="1422399"/>
            <a:ext cx="2978945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47556F71-EDA3-472E-9372-CE0F4A69672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3032522" y="1422400"/>
            <a:ext cx="3078956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C1ADC803-A245-408E-AB12-EC54C19B5108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65058" y="1422400"/>
            <a:ext cx="2978943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58BC8DE0-A3EE-804D-838F-898D4F788B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3736764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10" userDrawn="1">
          <p15:clr>
            <a:srgbClr val="FBAE40"/>
          </p15:clr>
        </p15:guide>
        <p15:guide id="3" pos="3850" userDrawn="1">
          <p15:clr>
            <a:srgbClr val="FBAE40"/>
          </p15:clr>
        </p15:guide>
        <p15:guide id="4" pos="3884" userDrawn="1">
          <p15:clr>
            <a:srgbClr val="FBAE40"/>
          </p15:clr>
        </p15:guide>
        <p15:guide id="5" pos="1877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chrift + Bild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B91DF-85D8-463B-87B4-AC49FF3D80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Großes Bild (bearbeiten)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F6D937-F931-4295-B1B7-42BB8F3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28BE-335D-4B57-A559-B7210FE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40F789-6719-4203-8D60-D2478F65170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0" y="1422399"/>
            <a:ext cx="9144000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75616D54-86F2-9449-AA54-998236971E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36809410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79" userDrawn="1">
          <p15:clr>
            <a:srgbClr val="FBAE40"/>
          </p15:clr>
        </p15:guide>
        <p15:guide id="2" orient="horz" pos="2014" userDrawn="1">
          <p15:clr>
            <a:srgbClr val="FBAE40"/>
          </p15:clr>
        </p15:guide>
        <p15:guide id="3" pos="2863" userDrawn="1">
          <p15:clr>
            <a:srgbClr val="FBAE40"/>
          </p15:clr>
        </p15:guide>
        <p15:guide id="4" pos="2897" userDrawn="1">
          <p15:clr>
            <a:srgbClr val="FBAE40"/>
          </p15:clr>
        </p15:guide>
        <p15:guide id="5" pos="1928" userDrawn="1">
          <p15:clr>
            <a:srgbClr val="FBAE40"/>
          </p15:clr>
        </p15:guide>
        <p15:guide id="6" pos="1894" userDrawn="1">
          <p15:clr>
            <a:srgbClr val="FBAE40"/>
          </p15:clr>
        </p15:guide>
        <p15:guide id="7" pos="958" userDrawn="1">
          <p15:clr>
            <a:srgbClr val="FBAE40"/>
          </p15:clr>
        </p15:guide>
        <p15:guide id="8" pos="924" userDrawn="1">
          <p15:clr>
            <a:srgbClr val="FBAE40"/>
          </p15:clr>
        </p15:guide>
        <p15:guide id="9" pos="4309" userDrawn="1">
          <p15:clr>
            <a:srgbClr val="FBAE40"/>
          </p15:clr>
        </p15:guide>
        <p15:guide id="10" pos="4343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6BC85E-9658-4D4D-BDC1-B9AA54CC6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Titel (bearbeiten)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450C059-9EF2-4BF6-ACD1-CD0A42FA1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FF95CDF-AED9-4575-BFCF-0B8549EE4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Textplatzhalter 3">
            <a:extLst>
              <a:ext uri="{FF2B5EF4-FFF2-40B4-BE49-F238E27FC236}">
                <a16:creationId xmlns:a16="http://schemas.microsoft.com/office/drawing/2014/main" id="{D803084A-5ADB-8145-8DBF-2148A08267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1235274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6BC85E-9658-4D4D-BDC1-B9AA54CC6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Titel (bearbeiten)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450C059-9EF2-4BF6-ACD1-CD0A42FA1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FF95CDF-AED9-4575-BFCF-0B8549EE4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03771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D5327C6-E598-4991-AB22-BE7A8B83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581514-8A34-423E-AF48-23D40C9B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89286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+ Heinekop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rafik 72">
            <a:extLst>
              <a:ext uri="{FF2B5EF4-FFF2-40B4-BE49-F238E27FC236}">
                <a16:creationId xmlns:a16="http://schemas.microsoft.com/office/drawing/2014/main" id="{2BA66DD7-6600-47EE-B503-9539C872FD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B0EFD377-4EA8-4233-8819-69CE7EFB9E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2920" y="3034543"/>
            <a:ext cx="4779587" cy="919235"/>
          </a:xfrm>
        </p:spPr>
        <p:txBody>
          <a:bodyPr/>
          <a:lstStyle>
            <a:lvl1pPr algn="r">
              <a:defRPr/>
            </a:lvl1pPr>
          </a:lstStyle>
          <a:p>
            <a:r>
              <a:rPr lang="de-DE" dirty="0" err="1"/>
              <a:t>Kapiteltrenner</a:t>
            </a:r>
            <a:r>
              <a:rPr lang="de-DE" dirty="0"/>
              <a:t> (bearbeiten)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3B9C8E9F-01A9-4CE0-8030-B76B3BE38D6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8921" t="8747" b="17591"/>
          <a:stretch>
            <a:fillRect/>
          </a:stretch>
        </p:blipFill>
        <p:spPr>
          <a:xfrm>
            <a:off x="0" y="0"/>
            <a:ext cx="3731958" cy="4914900"/>
          </a:xfrm>
          <a:custGeom>
            <a:avLst/>
            <a:gdLst>
              <a:gd name="connsiteX0" fmla="*/ 0 w 5015880"/>
              <a:gd name="connsiteY0" fmla="*/ 0 h 6597650"/>
              <a:gd name="connsiteX1" fmla="*/ 5015880 w 5015880"/>
              <a:gd name="connsiteY1" fmla="*/ 0 h 6597650"/>
              <a:gd name="connsiteX2" fmla="*/ 5015880 w 5015880"/>
              <a:gd name="connsiteY2" fmla="*/ 6597650 h 6597650"/>
              <a:gd name="connsiteX3" fmla="*/ 0 w 5015880"/>
              <a:gd name="connsiteY3" fmla="*/ 6597650 h 659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15880" h="6597650">
                <a:moveTo>
                  <a:pt x="0" y="0"/>
                </a:moveTo>
                <a:lnTo>
                  <a:pt x="5015880" y="0"/>
                </a:lnTo>
                <a:lnTo>
                  <a:pt x="5015880" y="6597650"/>
                </a:lnTo>
                <a:lnTo>
                  <a:pt x="0" y="6597650"/>
                </a:lnTo>
                <a:close/>
              </a:path>
            </a:pathLst>
          </a:custGeo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D5327C6-E598-4991-AB22-BE7A8B83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581514-8A34-423E-AF48-23D40C9B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grpSp>
        <p:nvGrpSpPr>
          <p:cNvPr id="42" name="Grafik 9">
            <a:extLst>
              <a:ext uri="{FF2B5EF4-FFF2-40B4-BE49-F238E27FC236}">
                <a16:creationId xmlns:a16="http://schemas.microsoft.com/office/drawing/2014/main" id="{4667E34A-CC7E-4835-9AC5-FE237F81C03D}"/>
              </a:ext>
            </a:extLst>
          </p:cNvPr>
          <p:cNvGrpSpPr/>
          <p:nvPr userDrawn="1"/>
        </p:nvGrpSpPr>
        <p:grpSpPr>
          <a:xfrm>
            <a:off x="7758354" y="280904"/>
            <a:ext cx="1049330" cy="621121"/>
            <a:chOff x="10321916" y="525077"/>
            <a:chExt cx="1399106" cy="827140"/>
          </a:xfrm>
          <a:solidFill>
            <a:schemeClr val="accent1"/>
          </a:solidFill>
        </p:grpSpPr>
        <p:grpSp>
          <p:nvGrpSpPr>
            <p:cNvPr id="43" name="Grafik 9">
              <a:extLst>
                <a:ext uri="{FF2B5EF4-FFF2-40B4-BE49-F238E27FC236}">
                  <a16:creationId xmlns:a16="http://schemas.microsoft.com/office/drawing/2014/main" id="{626385F0-EFB3-4177-8D2F-2F9907091087}"/>
                </a:ext>
              </a:extLst>
            </p:cNvPr>
            <p:cNvGrpSpPr/>
            <p:nvPr/>
          </p:nvGrpSpPr>
          <p:grpSpPr>
            <a:xfrm>
              <a:off x="10321916" y="525077"/>
              <a:ext cx="1179212" cy="575107"/>
              <a:chOff x="10321916" y="525077"/>
              <a:chExt cx="1179212" cy="575107"/>
            </a:xfrm>
            <a:solidFill>
              <a:schemeClr val="accent1"/>
            </a:solidFill>
          </p:grpSpPr>
          <p:sp>
            <p:nvSpPr>
              <p:cNvPr id="66" name="Freihandform: Form 65">
                <a:extLst>
                  <a:ext uri="{FF2B5EF4-FFF2-40B4-BE49-F238E27FC236}">
                    <a16:creationId xmlns:a16="http://schemas.microsoft.com/office/drawing/2014/main" id="{6808F36E-77C0-40F5-86F8-7030FC5D0DFD}"/>
                  </a:ext>
                </a:extLst>
              </p:cNvPr>
              <p:cNvSpPr/>
              <p:nvPr/>
            </p:nvSpPr>
            <p:spPr>
              <a:xfrm>
                <a:off x="11143981" y="639857"/>
                <a:ext cx="357630" cy="357630"/>
              </a:xfrm>
              <a:custGeom>
                <a:avLst/>
                <a:gdLst>
                  <a:gd name="connsiteX0" fmla="*/ 358113 w 357629"/>
                  <a:gd name="connsiteY0" fmla="*/ 0 h 357629"/>
                  <a:gd name="connsiteX1" fmla="*/ 358113 w 357629"/>
                  <a:gd name="connsiteY1" fmla="*/ 179540 h 357629"/>
                  <a:gd name="connsiteX2" fmla="*/ 179057 w 357629"/>
                  <a:gd name="connsiteY2" fmla="*/ 359080 h 357629"/>
                  <a:gd name="connsiteX3" fmla="*/ 0 w 357629"/>
                  <a:gd name="connsiteY3" fmla="*/ 179540 h 357629"/>
                  <a:gd name="connsiteX4" fmla="*/ 0 w 357629"/>
                  <a:gd name="connsiteY4" fmla="*/ 0 h 357629"/>
                  <a:gd name="connsiteX5" fmla="*/ 90857 w 357629"/>
                  <a:gd name="connsiteY5" fmla="*/ 0 h 357629"/>
                  <a:gd name="connsiteX6" fmla="*/ 90857 w 357629"/>
                  <a:gd name="connsiteY6" fmla="*/ 171807 h 357629"/>
                  <a:gd name="connsiteX7" fmla="*/ 179057 w 357629"/>
                  <a:gd name="connsiteY7" fmla="*/ 265323 h 357629"/>
                  <a:gd name="connsiteX8" fmla="*/ 267256 w 357629"/>
                  <a:gd name="connsiteY8" fmla="*/ 171807 h 357629"/>
                  <a:gd name="connsiteX9" fmla="*/ 267256 w 357629"/>
                  <a:gd name="connsiteY9" fmla="*/ 0 h 357629"/>
                  <a:gd name="connsiteX10" fmla="*/ 358113 w 357629"/>
                  <a:gd name="connsiteY10" fmla="*/ 0 h 35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7629" h="357629">
                    <a:moveTo>
                      <a:pt x="358113" y="0"/>
                    </a:moveTo>
                    <a:lnTo>
                      <a:pt x="358113" y="179540"/>
                    </a:lnTo>
                    <a:cubicBezTo>
                      <a:pt x="358113" y="286587"/>
                      <a:pt x="277888" y="359080"/>
                      <a:pt x="179057" y="359080"/>
                    </a:cubicBezTo>
                    <a:cubicBezTo>
                      <a:pt x="80225" y="359080"/>
                      <a:pt x="0" y="286587"/>
                      <a:pt x="0" y="179540"/>
                    </a:cubicBezTo>
                    <a:cubicBezTo>
                      <a:pt x="0" y="164075"/>
                      <a:pt x="0" y="0"/>
                      <a:pt x="0" y="0"/>
                    </a:cubicBezTo>
                    <a:lnTo>
                      <a:pt x="90857" y="0"/>
                    </a:lnTo>
                    <a:cubicBezTo>
                      <a:pt x="90857" y="32622"/>
                      <a:pt x="90857" y="165041"/>
                      <a:pt x="90857" y="171807"/>
                    </a:cubicBezTo>
                    <a:cubicBezTo>
                      <a:pt x="90857" y="227385"/>
                      <a:pt x="130487" y="265323"/>
                      <a:pt x="179057" y="265323"/>
                    </a:cubicBezTo>
                    <a:cubicBezTo>
                      <a:pt x="227868" y="265323"/>
                      <a:pt x="267256" y="227385"/>
                      <a:pt x="267256" y="171807"/>
                    </a:cubicBezTo>
                    <a:lnTo>
                      <a:pt x="267256" y="0"/>
                    </a:lnTo>
                    <a:lnTo>
                      <a:pt x="358113" y="0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7" name="Freihandform: Form 66">
                <a:extLst>
                  <a:ext uri="{FF2B5EF4-FFF2-40B4-BE49-F238E27FC236}">
                    <a16:creationId xmlns:a16="http://schemas.microsoft.com/office/drawing/2014/main" id="{46CD7CF4-F97B-47E8-A3F8-5B4275184858}"/>
                  </a:ext>
                </a:extLst>
              </p:cNvPr>
              <p:cNvSpPr/>
              <p:nvPr/>
            </p:nvSpPr>
            <p:spPr>
              <a:xfrm>
                <a:off x="10321916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8" name="Freihandform: Form 67">
                <a:extLst>
                  <a:ext uri="{FF2B5EF4-FFF2-40B4-BE49-F238E27FC236}">
                    <a16:creationId xmlns:a16="http://schemas.microsoft.com/office/drawing/2014/main" id="{5C9615FD-3950-4AAF-91D1-B7E0D1523EB1}"/>
                  </a:ext>
                </a:extLst>
              </p:cNvPr>
              <p:cNvSpPr/>
              <p:nvPr/>
            </p:nvSpPr>
            <p:spPr>
              <a:xfrm>
                <a:off x="10734399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9" name="Freihandform: Form 68">
                <a:extLst>
                  <a:ext uri="{FF2B5EF4-FFF2-40B4-BE49-F238E27FC236}">
                    <a16:creationId xmlns:a16="http://schemas.microsoft.com/office/drawing/2014/main" id="{6D61BCB8-A392-44BE-9B58-0C8894F2C6E3}"/>
                  </a:ext>
                </a:extLst>
              </p:cNvPr>
              <p:cNvSpPr/>
              <p:nvPr/>
            </p:nvSpPr>
            <p:spPr>
              <a:xfrm>
                <a:off x="104640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0" name="Freihandform: Form 69">
                <a:extLst>
                  <a:ext uri="{FF2B5EF4-FFF2-40B4-BE49-F238E27FC236}">
                    <a16:creationId xmlns:a16="http://schemas.microsoft.com/office/drawing/2014/main" id="{5651F35B-CB90-42B4-A471-984346A049EA}"/>
                  </a:ext>
                </a:extLst>
              </p:cNvPr>
              <p:cNvSpPr/>
              <p:nvPr/>
            </p:nvSpPr>
            <p:spPr>
              <a:xfrm>
                <a:off x="10610678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71" name="Freihandform: Form 70">
                <a:extLst>
                  <a:ext uri="{FF2B5EF4-FFF2-40B4-BE49-F238E27FC236}">
                    <a16:creationId xmlns:a16="http://schemas.microsoft.com/office/drawing/2014/main" id="{8CE6B607-72CF-4173-94CC-C59F836899DC}"/>
                  </a:ext>
                </a:extLst>
              </p:cNvPr>
              <p:cNvSpPr/>
              <p:nvPr/>
            </p:nvSpPr>
            <p:spPr>
              <a:xfrm>
                <a:off x="109497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324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500087AB-383E-4624-A927-873B03065E80}"/>
                </a:ext>
              </a:extLst>
            </p:cNvPr>
            <p:cNvSpPr/>
            <p:nvPr/>
          </p:nvSpPr>
          <p:spPr>
            <a:xfrm>
              <a:off x="10322158" y="1089069"/>
              <a:ext cx="57994" cy="77325"/>
            </a:xfrm>
            <a:custGeom>
              <a:avLst/>
              <a:gdLst>
                <a:gd name="connsiteX0" fmla="*/ 49053 w 57994"/>
                <a:gd name="connsiteY0" fmla="*/ 0 h 77325"/>
                <a:gd name="connsiteX1" fmla="*/ 49053 w 57994"/>
                <a:gd name="connsiteY1" fmla="*/ 34071 h 77325"/>
                <a:gd name="connsiteX2" fmla="*/ 10149 w 57994"/>
                <a:gd name="connsiteY2" fmla="*/ 34071 h 77325"/>
                <a:gd name="connsiteX3" fmla="*/ 10149 w 57994"/>
                <a:gd name="connsiteY3" fmla="*/ 0 h 77325"/>
                <a:gd name="connsiteX4" fmla="*/ 0 w 57994"/>
                <a:gd name="connsiteY4" fmla="*/ 0 h 77325"/>
                <a:gd name="connsiteX5" fmla="*/ 0 w 57994"/>
                <a:gd name="connsiteY5" fmla="*/ 78292 h 77325"/>
                <a:gd name="connsiteX6" fmla="*/ 10149 w 57994"/>
                <a:gd name="connsiteY6" fmla="*/ 78292 h 77325"/>
                <a:gd name="connsiteX7" fmla="*/ 10149 w 57994"/>
                <a:gd name="connsiteY7" fmla="*/ 40837 h 77325"/>
                <a:gd name="connsiteX8" fmla="*/ 49053 w 57994"/>
                <a:gd name="connsiteY8" fmla="*/ 40837 h 77325"/>
                <a:gd name="connsiteX9" fmla="*/ 49053 w 57994"/>
                <a:gd name="connsiteY9" fmla="*/ 78292 h 77325"/>
                <a:gd name="connsiteX10" fmla="*/ 58961 w 57994"/>
                <a:gd name="connsiteY10" fmla="*/ 78292 h 77325"/>
                <a:gd name="connsiteX11" fmla="*/ 58961 w 57994"/>
                <a:gd name="connsiteY11" fmla="*/ 0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49053" y="0"/>
                  </a:moveTo>
                  <a:lnTo>
                    <a:pt x="49053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lnTo>
                    <a:pt x="10149" y="78292"/>
                  </a:lnTo>
                  <a:lnTo>
                    <a:pt x="10149" y="40837"/>
                  </a:lnTo>
                  <a:lnTo>
                    <a:pt x="49053" y="40837"/>
                  </a:lnTo>
                  <a:lnTo>
                    <a:pt x="49053" y="78292"/>
                  </a:lnTo>
                  <a:lnTo>
                    <a:pt x="58961" y="78292"/>
                  </a:lnTo>
                  <a:lnTo>
                    <a:pt x="58961" y="0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22AA03D7-3F03-4C4F-A0C9-836B56272C8C}"/>
                </a:ext>
              </a:extLst>
            </p:cNvPr>
            <p:cNvSpPr/>
            <p:nvPr/>
          </p:nvSpPr>
          <p:spPr>
            <a:xfrm>
              <a:off x="10399483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6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9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6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10149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908EC93F-835E-4D0F-A675-2F99EC043AA5}"/>
                </a:ext>
              </a:extLst>
            </p:cNvPr>
            <p:cNvSpPr/>
            <p:nvPr/>
          </p:nvSpPr>
          <p:spPr>
            <a:xfrm>
              <a:off x="104654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47" name="Grafik 9">
              <a:extLst>
                <a:ext uri="{FF2B5EF4-FFF2-40B4-BE49-F238E27FC236}">
                  <a16:creationId xmlns:a16="http://schemas.microsoft.com/office/drawing/2014/main" id="{2CEF44ED-A72E-4351-9881-F8B58E7CA517}"/>
                </a:ext>
              </a:extLst>
            </p:cNvPr>
            <p:cNvGrpSpPr/>
            <p:nvPr/>
          </p:nvGrpSpPr>
          <p:grpSpPr>
            <a:xfrm>
              <a:off x="10496140" y="1110575"/>
              <a:ext cx="101490" cy="55578"/>
              <a:chOff x="10496140" y="1110575"/>
              <a:chExt cx="101490" cy="55578"/>
            </a:xfrm>
            <a:solidFill>
              <a:srgbClr val="000000"/>
            </a:solidFill>
          </p:grpSpPr>
          <p:sp>
            <p:nvSpPr>
              <p:cNvPr id="64" name="Freihandform: Form 63">
                <a:extLst>
                  <a:ext uri="{FF2B5EF4-FFF2-40B4-BE49-F238E27FC236}">
                    <a16:creationId xmlns:a16="http://schemas.microsoft.com/office/drawing/2014/main" id="{38C57ED4-5249-44F6-A846-8A50E1B0A8AE}"/>
                  </a:ext>
                </a:extLst>
              </p:cNvPr>
              <p:cNvSpPr/>
              <p:nvPr/>
            </p:nvSpPr>
            <p:spPr>
              <a:xfrm>
                <a:off x="104961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5" name="Freihandform: Form 64">
                <a:extLst>
                  <a:ext uri="{FF2B5EF4-FFF2-40B4-BE49-F238E27FC236}">
                    <a16:creationId xmlns:a16="http://schemas.microsoft.com/office/drawing/2014/main" id="{A3174859-C1AB-4E2C-AD75-5F35D1D33C1A}"/>
                  </a:ext>
                </a:extLst>
              </p:cNvPr>
              <p:cNvSpPr/>
              <p:nvPr/>
            </p:nvSpPr>
            <p:spPr>
              <a:xfrm>
                <a:off x="10562833" y="1110816"/>
                <a:ext cx="33830" cy="55578"/>
              </a:xfrm>
              <a:custGeom>
                <a:avLst/>
                <a:gdLst>
                  <a:gd name="connsiteX0" fmla="*/ 1208 w 33829"/>
                  <a:gd name="connsiteY0" fmla="*/ 56544 h 55577"/>
                  <a:gd name="connsiteX1" fmla="*/ 10632 w 33829"/>
                  <a:gd name="connsiteY1" fmla="*/ 56544 h 55577"/>
                  <a:gd name="connsiteX2" fmla="*/ 10632 w 33829"/>
                  <a:gd name="connsiteY2" fmla="*/ 29964 h 55577"/>
                  <a:gd name="connsiteX3" fmla="*/ 10874 w 33829"/>
                  <a:gd name="connsiteY3" fmla="*/ 24406 h 55577"/>
                  <a:gd name="connsiteX4" fmla="*/ 11599 w 33829"/>
                  <a:gd name="connsiteY4" fmla="*/ 19090 h 55577"/>
                  <a:gd name="connsiteX5" fmla="*/ 15707 w 33829"/>
                  <a:gd name="connsiteY5" fmla="*/ 10391 h 55577"/>
                  <a:gd name="connsiteX6" fmla="*/ 21748 w 33829"/>
                  <a:gd name="connsiteY6" fmla="*/ 7008 h 55577"/>
                  <a:gd name="connsiteX7" fmla="*/ 27789 w 33829"/>
                  <a:gd name="connsiteY7" fmla="*/ 13049 h 55577"/>
                  <a:gd name="connsiteX8" fmla="*/ 36005 w 33829"/>
                  <a:gd name="connsiteY8" fmla="*/ 10149 h 55577"/>
                  <a:gd name="connsiteX9" fmla="*/ 34796 w 33829"/>
                  <a:gd name="connsiteY9" fmla="*/ 5316 h 55577"/>
                  <a:gd name="connsiteX10" fmla="*/ 32380 w 33829"/>
                  <a:gd name="connsiteY10" fmla="*/ 2175 h 55577"/>
                  <a:gd name="connsiteX11" fmla="*/ 28997 w 33829"/>
                  <a:gd name="connsiteY11" fmla="*/ 483 h 55577"/>
                  <a:gd name="connsiteX12" fmla="*/ 25614 w 33829"/>
                  <a:gd name="connsiteY12" fmla="*/ 0 h 55577"/>
                  <a:gd name="connsiteX13" fmla="*/ 16915 w 33829"/>
                  <a:gd name="connsiteY13" fmla="*/ 2658 h 55577"/>
                  <a:gd name="connsiteX14" fmla="*/ 10632 w 33829"/>
                  <a:gd name="connsiteY14" fmla="*/ 10149 h 55577"/>
                  <a:gd name="connsiteX15" fmla="*/ 9424 w 33829"/>
                  <a:gd name="connsiteY15" fmla="*/ 483 h 55577"/>
                  <a:gd name="connsiteX16" fmla="*/ 0 w 33829"/>
                  <a:gd name="connsiteY16" fmla="*/ 1450 h 55577"/>
                  <a:gd name="connsiteX17" fmla="*/ 242 w 33829"/>
                  <a:gd name="connsiteY17" fmla="*/ 3625 h 55577"/>
                  <a:gd name="connsiteX18" fmla="*/ 725 w 33829"/>
                  <a:gd name="connsiteY18" fmla="*/ 7249 h 55577"/>
                  <a:gd name="connsiteX19" fmla="*/ 967 w 33829"/>
                  <a:gd name="connsiteY19" fmla="*/ 11357 h 55577"/>
                  <a:gd name="connsiteX20" fmla="*/ 1208 w 33829"/>
                  <a:gd name="connsiteY20" fmla="*/ 15465 h 55577"/>
                  <a:gd name="connsiteX21" fmla="*/ 1208 w 33829"/>
                  <a:gd name="connsiteY21" fmla="*/ 56544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829" h="55577">
                    <a:moveTo>
                      <a:pt x="1208" y="56544"/>
                    </a:moveTo>
                    <a:lnTo>
                      <a:pt x="10632" y="56544"/>
                    </a:lnTo>
                    <a:lnTo>
                      <a:pt x="10632" y="29964"/>
                    </a:lnTo>
                    <a:cubicBezTo>
                      <a:pt x="10632" y="28030"/>
                      <a:pt x="10632" y="26339"/>
                      <a:pt x="10874" y="24406"/>
                    </a:cubicBezTo>
                    <a:cubicBezTo>
                      <a:pt x="11116" y="22473"/>
                      <a:pt x="11357" y="20781"/>
                      <a:pt x="11599" y="19090"/>
                    </a:cubicBezTo>
                    <a:cubicBezTo>
                      <a:pt x="12565" y="15707"/>
                      <a:pt x="13774" y="12807"/>
                      <a:pt x="15707" y="10391"/>
                    </a:cubicBezTo>
                    <a:cubicBezTo>
                      <a:pt x="17398" y="7974"/>
                      <a:pt x="19573" y="7008"/>
                      <a:pt x="21748" y="7008"/>
                    </a:cubicBezTo>
                    <a:cubicBezTo>
                      <a:pt x="25614" y="7008"/>
                      <a:pt x="27547" y="8941"/>
                      <a:pt x="27789" y="13049"/>
                    </a:cubicBezTo>
                    <a:lnTo>
                      <a:pt x="36005" y="10149"/>
                    </a:lnTo>
                    <a:cubicBezTo>
                      <a:pt x="36005" y="8216"/>
                      <a:pt x="35521" y="6766"/>
                      <a:pt x="34796" y="5316"/>
                    </a:cubicBezTo>
                    <a:cubicBezTo>
                      <a:pt x="34072" y="3866"/>
                      <a:pt x="33347" y="2900"/>
                      <a:pt x="32380" y="2175"/>
                    </a:cubicBezTo>
                    <a:cubicBezTo>
                      <a:pt x="31413" y="1450"/>
                      <a:pt x="30205" y="725"/>
                      <a:pt x="28997" y="483"/>
                    </a:cubicBezTo>
                    <a:cubicBezTo>
                      <a:pt x="27789" y="0"/>
                      <a:pt x="26581" y="0"/>
                      <a:pt x="25614" y="0"/>
                    </a:cubicBezTo>
                    <a:cubicBezTo>
                      <a:pt x="22231" y="0"/>
                      <a:pt x="19573" y="967"/>
                      <a:pt x="16915" y="2658"/>
                    </a:cubicBezTo>
                    <a:cubicBezTo>
                      <a:pt x="14499" y="4591"/>
                      <a:pt x="12324" y="7008"/>
                      <a:pt x="10632" y="10149"/>
                    </a:cubicBezTo>
                    <a:lnTo>
                      <a:pt x="9424" y="483"/>
                    </a:lnTo>
                    <a:lnTo>
                      <a:pt x="0" y="1450"/>
                    </a:lnTo>
                    <a:cubicBezTo>
                      <a:pt x="0" y="1933"/>
                      <a:pt x="242" y="2658"/>
                      <a:pt x="242" y="3625"/>
                    </a:cubicBezTo>
                    <a:cubicBezTo>
                      <a:pt x="483" y="4591"/>
                      <a:pt x="483" y="5799"/>
                      <a:pt x="725" y="7249"/>
                    </a:cubicBezTo>
                    <a:cubicBezTo>
                      <a:pt x="967" y="8699"/>
                      <a:pt x="967" y="9907"/>
                      <a:pt x="967" y="11357"/>
                    </a:cubicBezTo>
                    <a:cubicBezTo>
                      <a:pt x="967" y="12807"/>
                      <a:pt x="1208" y="14015"/>
                      <a:pt x="1208" y="15465"/>
                    </a:cubicBezTo>
                    <a:lnTo>
                      <a:pt x="1208" y="56544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2C5BCA75-4F93-46B4-878A-E68AC6987642}"/>
                </a:ext>
              </a:extLst>
            </p:cNvPr>
            <p:cNvSpPr/>
            <p:nvPr/>
          </p:nvSpPr>
          <p:spPr>
            <a:xfrm>
              <a:off x="10612128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49" name="Grafik 9">
              <a:extLst>
                <a:ext uri="{FF2B5EF4-FFF2-40B4-BE49-F238E27FC236}">
                  <a16:creationId xmlns:a16="http://schemas.microsoft.com/office/drawing/2014/main" id="{BCECBBC6-DE4D-4DC8-8D21-F5528013426A}"/>
                </a:ext>
              </a:extLst>
            </p:cNvPr>
            <p:cNvGrpSpPr/>
            <p:nvPr/>
          </p:nvGrpSpPr>
          <p:grpSpPr>
            <a:xfrm>
              <a:off x="10639675" y="1081336"/>
              <a:ext cx="106322" cy="86991"/>
              <a:chOff x="10639675" y="1081336"/>
              <a:chExt cx="106322" cy="86991"/>
            </a:xfrm>
            <a:solidFill>
              <a:srgbClr val="000000"/>
            </a:solidFill>
          </p:grpSpPr>
          <p:sp>
            <p:nvSpPr>
              <p:cNvPr id="62" name="Freihandform: Form 61">
                <a:extLst>
                  <a:ext uri="{FF2B5EF4-FFF2-40B4-BE49-F238E27FC236}">
                    <a16:creationId xmlns:a16="http://schemas.microsoft.com/office/drawing/2014/main" id="{BCE4B876-F0A5-4F73-BBFF-C3F17D7B5C7A}"/>
                  </a:ext>
                </a:extLst>
              </p:cNvPr>
              <p:cNvSpPr/>
              <p:nvPr/>
            </p:nvSpPr>
            <p:spPr>
              <a:xfrm>
                <a:off x="10639675" y="1110575"/>
                <a:ext cx="45912" cy="57994"/>
              </a:xfrm>
              <a:custGeom>
                <a:avLst/>
                <a:gdLst>
                  <a:gd name="connsiteX0" fmla="*/ 41804 w 45911"/>
                  <a:gd name="connsiteY0" fmla="*/ 44462 h 57994"/>
                  <a:gd name="connsiteX1" fmla="*/ 33830 w 45911"/>
                  <a:gd name="connsiteY1" fmla="*/ 50261 h 57994"/>
                  <a:gd name="connsiteX2" fmla="*/ 26581 w 45911"/>
                  <a:gd name="connsiteY2" fmla="*/ 51711 h 57994"/>
                  <a:gd name="connsiteX3" fmla="*/ 18848 w 45911"/>
                  <a:gd name="connsiteY3" fmla="*/ 50020 h 57994"/>
                  <a:gd name="connsiteX4" fmla="*/ 13774 w 45911"/>
                  <a:gd name="connsiteY4" fmla="*/ 45187 h 57994"/>
                  <a:gd name="connsiteX5" fmla="*/ 11116 w 45911"/>
                  <a:gd name="connsiteY5" fmla="*/ 38179 h 57994"/>
                  <a:gd name="connsiteX6" fmla="*/ 10391 w 45911"/>
                  <a:gd name="connsiteY6" fmla="*/ 30205 h 57994"/>
                  <a:gd name="connsiteX7" fmla="*/ 11357 w 45911"/>
                  <a:gd name="connsiteY7" fmla="*/ 21748 h 57994"/>
                  <a:gd name="connsiteX8" fmla="*/ 14257 w 45911"/>
                  <a:gd name="connsiteY8" fmla="*/ 14015 h 57994"/>
                  <a:gd name="connsiteX9" fmla="*/ 19331 w 45911"/>
                  <a:gd name="connsiteY9" fmla="*/ 8457 h 57994"/>
                  <a:gd name="connsiteX10" fmla="*/ 26822 w 45911"/>
                  <a:gd name="connsiteY10" fmla="*/ 6283 h 57994"/>
                  <a:gd name="connsiteX11" fmla="*/ 34555 w 45911"/>
                  <a:gd name="connsiteY11" fmla="*/ 7733 h 57994"/>
                  <a:gd name="connsiteX12" fmla="*/ 39629 w 45911"/>
                  <a:gd name="connsiteY12" fmla="*/ 11599 h 57994"/>
                  <a:gd name="connsiteX13" fmla="*/ 44462 w 45911"/>
                  <a:gd name="connsiteY13" fmla="*/ 4350 h 57994"/>
                  <a:gd name="connsiteX14" fmla="*/ 36488 w 45911"/>
                  <a:gd name="connsiteY14" fmla="*/ 967 h 57994"/>
                  <a:gd name="connsiteX15" fmla="*/ 28030 w 45911"/>
                  <a:gd name="connsiteY15" fmla="*/ 0 h 57994"/>
                  <a:gd name="connsiteX16" fmla="*/ 16432 w 45911"/>
                  <a:gd name="connsiteY16" fmla="*/ 2175 h 57994"/>
                  <a:gd name="connsiteX17" fmla="*/ 7491 w 45911"/>
                  <a:gd name="connsiteY17" fmla="*/ 8216 h 57994"/>
                  <a:gd name="connsiteX18" fmla="*/ 1933 w 45911"/>
                  <a:gd name="connsiteY18" fmla="*/ 17640 h 57994"/>
                  <a:gd name="connsiteX19" fmla="*/ 0 w 45911"/>
                  <a:gd name="connsiteY19" fmla="*/ 29722 h 57994"/>
                  <a:gd name="connsiteX20" fmla="*/ 7008 w 45911"/>
                  <a:gd name="connsiteY20" fmla="*/ 50986 h 57994"/>
                  <a:gd name="connsiteX21" fmla="*/ 26581 w 45911"/>
                  <a:gd name="connsiteY21" fmla="*/ 58236 h 57994"/>
                  <a:gd name="connsiteX22" fmla="*/ 31172 w 45911"/>
                  <a:gd name="connsiteY22" fmla="*/ 57752 h 57994"/>
                  <a:gd name="connsiteX23" fmla="*/ 36246 w 45911"/>
                  <a:gd name="connsiteY23" fmla="*/ 56303 h 57994"/>
                  <a:gd name="connsiteX24" fmla="*/ 41321 w 45911"/>
                  <a:gd name="connsiteY24" fmla="*/ 53403 h 57994"/>
                  <a:gd name="connsiteX25" fmla="*/ 46154 w 45911"/>
                  <a:gd name="connsiteY25" fmla="*/ 48328 h 57994"/>
                  <a:gd name="connsiteX26" fmla="*/ 41804 w 45911"/>
                  <a:gd name="connsiteY26" fmla="*/ 44462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5911" h="57994">
                    <a:moveTo>
                      <a:pt x="41804" y="44462"/>
                    </a:moveTo>
                    <a:cubicBezTo>
                      <a:pt x="38663" y="47362"/>
                      <a:pt x="36005" y="49295"/>
                      <a:pt x="33830" y="50261"/>
                    </a:cubicBezTo>
                    <a:cubicBezTo>
                      <a:pt x="31655" y="51228"/>
                      <a:pt x="28997" y="51711"/>
                      <a:pt x="26581" y="51711"/>
                    </a:cubicBezTo>
                    <a:cubicBezTo>
                      <a:pt x="23439" y="51711"/>
                      <a:pt x="21023" y="51228"/>
                      <a:pt x="18848" y="50020"/>
                    </a:cubicBezTo>
                    <a:cubicBezTo>
                      <a:pt x="16673" y="48812"/>
                      <a:pt x="15223" y="47362"/>
                      <a:pt x="13774" y="45187"/>
                    </a:cubicBezTo>
                    <a:cubicBezTo>
                      <a:pt x="12565" y="43254"/>
                      <a:pt x="11599" y="40837"/>
                      <a:pt x="11116" y="38179"/>
                    </a:cubicBezTo>
                    <a:cubicBezTo>
                      <a:pt x="10632" y="35521"/>
                      <a:pt x="10391" y="32863"/>
                      <a:pt x="10391" y="30205"/>
                    </a:cubicBezTo>
                    <a:cubicBezTo>
                      <a:pt x="10391" y="27547"/>
                      <a:pt x="10632" y="24647"/>
                      <a:pt x="11357" y="21748"/>
                    </a:cubicBezTo>
                    <a:cubicBezTo>
                      <a:pt x="12082" y="18848"/>
                      <a:pt x="13049" y="16432"/>
                      <a:pt x="14257" y="14015"/>
                    </a:cubicBezTo>
                    <a:cubicBezTo>
                      <a:pt x="15707" y="11599"/>
                      <a:pt x="17398" y="9907"/>
                      <a:pt x="19331" y="8457"/>
                    </a:cubicBezTo>
                    <a:cubicBezTo>
                      <a:pt x="21506" y="7008"/>
                      <a:pt x="23923" y="6283"/>
                      <a:pt x="26822" y="6283"/>
                    </a:cubicBezTo>
                    <a:cubicBezTo>
                      <a:pt x="29964" y="6283"/>
                      <a:pt x="32622" y="6766"/>
                      <a:pt x="34555" y="7733"/>
                    </a:cubicBezTo>
                    <a:cubicBezTo>
                      <a:pt x="36488" y="8699"/>
                      <a:pt x="38179" y="9907"/>
                      <a:pt x="39629" y="11599"/>
                    </a:cubicBezTo>
                    <a:lnTo>
                      <a:pt x="44462" y="4350"/>
                    </a:lnTo>
                    <a:cubicBezTo>
                      <a:pt x="42046" y="2658"/>
                      <a:pt x="39388" y="1450"/>
                      <a:pt x="36488" y="967"/>
                    </a:cubicBezTo>
                    <a:cubicBezTo>
                      <a:pt x="33588" y="483"/>
                      <a:pt x="30689" y="0"/>
                      <a:pt x="28030" y="0"/>
                    </a:cubicBezTo>
                    <a:cubicBezTo>
                      <a:pt x="23681" y="0"/>
                      <a:pt x="19815" y="725"/>
                      <a:pt x="16432" y="2175"/>
                    </a:cubicBezTo>
                    <a:cubicBezTo>
                      <a:pt x="13049" y="3625"/>
                      <a:pt x="9907" y="5799"/>
                      <a:pt x="7491" y="8216"/>
                    </a:cubicBezTo>
                    <a:cubicBezTo>
                      <a:pt x="5074" y="10874"/>
                      <a:pt x="3141" y="14015"/>
                      <a:pt x="1933" y="17640"/>
                    </a:cubicBezTo>
                    <a:cubicBezTo>
                      <a:pt x="725" y="21264"/>
                      <a:pt x="0" y="25372"/>
                      <a:pt x="0" y="29722"/>
                    </a:cubicBezTo>
                    <a:cubicBezTo>
                      <a:pt x="0" y="39146"/>
                      <a:pt x="2416" y="46154"/>
                      <a:pt x="7008" y="50986"/>
                    </a:cubicBezTo>
                    <a:cubicBezTo>
                      <a:pt x="11599" y="55819"/>
                      <a:pt x="18123" y="58236"/>
                      <a:pt x="26581" y="58236"/>
                    </a:cubicBezTo>
                    <a:cubicBezTo>
                      <a:pt x="28030" y="58236"/>
                      <a:pt x="29480" y="57994"/>
                      <a:pt x="31172" y="57752"/>
                    </a:cubicBezTo>
                    <a:cubicBezTo>
                      <a:pt x="32863" y="57511"/>
                      <a:pt x="34555" y="57027"/>
                      <a:pt x="36246" y="56303"/>
                    </a:cubicBezTo>
                    <a:cubicBezTo>
                      <a:pt x="37938" y="55578"/>
                      <a:pt x="39629" y="54611"/>
                      <a:pt x="41321" y="53403"/>
                    </a:cubicBezTo>
                    <a:cubicBezTo>
                      <a:pt x="43012" y="52195"/>
                      <a:pt x="44462" y="50503"/>
                      <a:pt x="46154" y="48328"/>
                    </a:cubicBezTo>
                    <a:lnTo>
                      <a:pt x="41804" y="44462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3" name="Freihandform: Form 62">
                <a:extLst>
                  <a:ext uri="{FF2B5EF4-FFF2-40B4-BE49-F238E27FC236}">
                    <a16:creationId xmlns:a16="http://schemas.microsoft.com/office/drawing/2014/main" id="{45E2AB3D-28C9-4DA2-9CAC-58EAE4EB09DB}"/>
                  </a:ext>
                </a:extLst>
              </p:cNvPr>
              <p:cNvSpPr/>
              <p:nvPr/>
            </p:nvSpPr>
            <p:spPr>
              <a:xfrm>
                <a:off x="10699360" y="1081336"/>
                <a:ext cx="45912" cy="84575"/>
              </a:xfrm>
              <a:custGeom>
                <a:avLst/>
                <a:gdLst>
                  <a:gd name="connsiteX0" fmla="*/ 9907 w 45911"/>
                  <a:gd name="connsiteY0" fmla="*/ 0 h 84574"/>
                  <a:gd name="connsiteX1" fmla="*/ 0 w 45911"/>
                  <a:gd name="connsiteY1" fmla="*/ 0 h 84574"/>
                  <a:gd name="connsiteX2" fmla="*/ 0 w 45911"/>
                  <a:gd name="connsiteY2" fmla="*/ 86266 h 84574"/>
                  <a:gd name="connsiteX3" fmla="*/ 9907 w 45911"/>
                  <a:gd name="connsiteY3" fmla="*/ 86266 h 84574"/>
                  <a:gd name="connsiteX4" fmla="*/ 9907 w 45911"/>
                  <a:gd name="connsiteY4" fmla="*/ 55094 h 84574"/>
                  <a:gd name="connsiteX5" fmla="*/ 11116 w 45911"/>
                  <a:gd name="connsiteY5" fmla="*/ 47845 h 84574"/>
                  <a:gd name="connsiteX6" fmla="*/ 14499 w 45911"/>
                  <a:gd name="connsiteY6" fmla="*/ 42046 h 84574"/>
                  <a:gd name="connsiteX7" fmla="*/ 19331 w 45911"/>
                  <a:gd name="connsiteY7" fmla="*/ 38179 h 84574"/>
                  <a:gd name="connsiteX8" fmla="*/ 25614 w 45911"/>
                  <a:gd name="connsiteY8" fmla="*/ 36730 h 84574"/>
                  <a:gd name="connsiteX9" fmla="*/ 31655 w 45911"/>
                  <a:gd name="connsiteY9" fmla="*/ 37696 h 84574"/>
                  <a:gd name="connsiteX10" fmla="*/ 35280 w 45911"/>
                  <a:gd name="connsiteY10" fmla="*/ 40596 h 84574"/>
                  <a:gd name="connsiteX11" fmla="*/ 36971 w 45911"/>
                  <a:gd name="connsiteY11" fmla="*/ 45187 h 84574"/>
                  <a:gd name="connsiteX12" fmla="*/ 37454 w 45911"/>
                  <a:gd name="connsiteY12" fmla="*/ 51470 h 84574"/>
                  <a:gd name="connsiteX13" fmla="*/ 37454 w 45911"/>
                  <a:gd name="connsiteY13" fmla="*/ 86024 h 84574"/>
                  <a:gd name="connsiteX14" fmla="*/ 47362 w 45911"/>
                  <a:gd name="connsiteY14" fmla="*/ 86024 h 84574"/>
                  <a:gd name="connsiteX15" fmla="*/ 47362 w 45911"/>
                  <a:gd name="connsiteY15" fmla="*/ 51470 h 84574"/>
                  <a:gd name="connsiteX16" fmla="*/ 46879 w 45911"/>
                  <a:gd name="connsiteY16" fmla="*/ 43012 h 84574"/>
                  <a:gd name="connsiteX17" fmla="*/ 44704 w 45911"/>
                  <a:gd name="connsiteY17" fmla="*/ 36005 h 84574"/>
                  <a:gd name="connsiteX18" fmla="*/ 38904 w 45911"/>
                  <a:gd name="connsiteY18" fmla="*/ 31172 h 84574"/>
                  <a:gd name="connsiteX19" fmla="*/ 28272 w 45911"/>
                  <a:gd name="connsiteY19" fmla="*/ 29239 h 84574"/>
                  <a:gd name="connsiteX20" fmla="*/ 20781 w 45911"/>
                  <a:gd name="connsiteY20" fmla="*/ 30447 h 84574"/>
                  <a:gd name="connsiteX21" fmla="*/ 15465 w 45911"/>
                  <a:gd name="connsiteY21" fmla="*/ 33347 h 84574"/>
                  <a:gd name="connsiteX22" fmla="*/ 12082 w 45911"/>
                  <a:gd name="connsiteY22" fmla="*/ 36730 h 84574"/>
                  <a:gd name="connsiteX23" fmla="*/ 10149 w 45911"/>
                  <a:gd name="connsiteY23" fmla="*/ 39388 h 84574"/>
                  <a:gd name="connsiteX24" fmla="*/ 10149 w 45911"/>
                  <a:gd name="connsiteY24" fmla="*/ 0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911" h="84574">
                    <a:moveTo>
                      <a:pt x="9907" y="0"/>
                    </a:moveTo>
                    <a:lnTo>
                      <a:pt x="0" y="0"/>
                    </a:lnTo>
                    <a:lnTo>
                      <a:pt x="0" y="86266"/>
                    </a:lnTo>
                    <a:lnTo>
                      <a:pt x="9907" y="86266"/>
                    </a:lnTo>
                    <a:lnTo>
                      <a:pt x="9907" y="55094"/>
                    </a:lnTo>
                    <a:cubicBezTo>
                      <a:pt x="9907" y="52678"/>
                      <a:pt x="10391" y="50261"/>
                      <a:pt x="11116" y="47845"/>
                    </a:cubicBezTo>
                    <a:cubicBezTo>
                      <a:pt x="11840" y="45670"/>
                      <a:pt x="13049" y="43737"/>
                      <a:pt x="14499" y="42046"/>
                    </a:cubicBezTo>
                    <a:cubicBezTo>
                      <a:pt x="15948" y="40354"/>
                      <a:pt x="17640" y="39146"/>
                      <a:pt x="19331" y="38179"/>
                    </a:cubicBezTo>
                    <a:cubicBezTo>
                      <a:pt x="21264" y="37213"/>
                      <a:pt x="23198" y="36730"/>
                      <a:pt x="25614" y="36730"/>
                    </a:cubicBezTo>
                    <a:cubicBezTo>
                      <a:pt x="28030" y="36730"/>
                      <a:pt x="30205" y="36971"/>
                      <a:pt x="31655" y="37696"/>
                    </a:cubicBezTo>
                    <a:cubicBezTo>
                      <a:pt x="33105" y="38421"/>
                      <a:pt x="34313" y="39146"/>
                      <a:pt x="35280" y="40596"/>
                    </a:cubicBezTo>
                    <a:cubicBezTo>
                      <a:pt x="36246" y="42046"/>
                      <a:pt x="36488" y="43496"/>
                      <a:pt x="36971" y="45187"/>
                    </a:cubicBezTo>
                    <a:cubicBezTo>
                      <a:pt x="37213" y="47120"/>
                      <a:pt x="37454" y="49053"/>
                      <a:pt x="37454" y="51470"/>
                    </a:cubicBezTo>
                    <a:lnTo>
                      <a:pt x="37454" y="86024"/>
                    </a:lnTo>
                    <a:lnTo>
                      <a:pt x="47362" y="86024"/>
                    </a:lnTo>
                    <a:lnTo>
                      <a:pt x="47362" y="51470"/>
                    </a:lnTo>
                    <a:cubicBezTo>
                      <a:pt x="47362" y="48570"/>
                      <a:pt x="47120" y="45670"/>
                      <a:pt x="46879" y="43012"/>
                    </a:cubicBezTo>
                    <a:cubicBezTo>
                      <a:pt x="46637" y="40354"/>
                      <a:pt x="45912" y="37938"/>
                      <a:pt x="44704" y="36005"/>
                    </a:cubicBezTo>
                    <a:cubicBezTo>
                      <a:pt x="43496" y="34071"/>
                      <a:pt x="41562" y="32380"/>
                      <a:pt x="38904" y="31172"/>
                    </a:cubicBezTo>
                    <a:cubicBezTo>
                      <a:pt x="36246" y="29964"/>
                      <a:pt x="32863" y="29239"/>
                      <a:pt x="28272" y="29239"/>
                    </a:cubicBezTo>
                    <a:cubicBezTo>
                      <a:pt x="25372" y="29239"/>
                      <a:pt x="22956" y="29722"/>
                      <a:pt x="20781" y="30447"/>
                    </a:cubicBezTo>
                    <a:cubicBezTo>
                      <a:pt x="18606" y="31172"/>
                      <a:pt x="16915" y="32380"/>
                      <a:pt x="15465" y="33347"/>
                    </a:cubicBezTo>
                    <a:cubicBezTo>
                      <a:pt x="14015" y="34555"/>
                      <a:pt x="12807" y="35521"/>
                      <a:pt x="12082" y="36730"/>
                    </a:cubicBezTo>
                    <a:cubicBezTo>
                      <a:pt x="11116" y="37938"/>
                      <a:pt x="10632" y="38663"/>
                      <a:pt x="10149" y="39388"/>
                    </a:cubicBezTo>
                    <a:lnTo>
                      <a:pt x="10149" y="0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54" name="Freihandform: Form 53">
              <a:extLst>
                <a:ext uri="{FF2B5EF4-FFF2-40B4-BE49-F238E27FC236}">
                  <a16:creationId xmlns:a16="http://schemas.microsoft.com/office/drawing/2014/main" id="{CDA3BF75-3E56-4B78-B7D6-F84532C639D5}"/>
                </a:ext>
              </a:extLst>
            </p:cNvPr>
            <p:cNvSpPr/>
            <p:nvPr/>
          </p:nvSpPr>
          <p:spPr>
            <a:xfrm>
              <a:off x="10808824" y="1089069"/>
              <a:ext cx="57994" cy="77325"/>
            </a:xfrm>
            <a:custGeom>
              <a:avLst/>
              <a:gdLst>
                <a:gd name="connsiteX0" fmla="*/ 10149 w 57994"/>
                <a:gd name="connsiteY0" fmla="*/ 78292 h 77325"/>
                <a:gd name="connsiteX1" fmla="*/ 10149 w 57994"/>
                <a:gd name="connsiteY1" fmla="*/ 40837 h 77325"/>
                <a:gd name="connsiteX2" fmla="*/ 48812 w 57994"/>
                <a:gd name="connsiteY2" fmla="*/ 40837 h 77325"/>
                <a:gd name="connsiteX3" fmla="*/ 48812 w 57994"/>
                <a:gd name="connsiteY3" fmla="*/ 78292 h 77325"/>
                <a:gd name="connsiteX4" fmla="*/ 58961 w 57994"/>
                <a:gd name="connsiteY4" fmla="*/ 78292 h 77325"/>
                <a:gd name="connsiteX5" fmla="*/ 58961 w 57994"/>
                <a:gd name="connsiteY5" fmla="*/ 0 h 77325"/>
                <a:gd name="connsiteX6" fmla="*/ 48812 w 57994"/>
                <a:gd name="connsiteY6" fmla="*/ 0 h 77325"/>
                <a:gd name="connsiteX7" fmla="*/ 48812 w 57994"/>
                <a:gd name="connsiteY7" fmla="*/ 34071 h 77325"/>
                <a:gd name="connsiteX8" fmla="*/ 10149 w 57994"/>
                <a:gd name="connsiteY8" fmla="*/ 34071 h 77325"/>
                <a:gd name="connsiteX9" fmla="*/ 10149 w 57994"/>
                <a:gd name="connsiteY9" fmla="*/ 0 h 77325"/>
                <a:gd name="connsiteX10" fmla="*/ 0 w 57994"/>
                <a:gd name="connsiteY10" fmla="*/ 0 h 77325"/>
                <a:gd name="connsiteX11" fmla="*/ 0 w 57994"/>
                <a:gd name="connsiteY11" fmla="*/ 78292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10149" y="78292"/>
                  </a:moveTo>
                  <a:lnTo>
                    <a:pt x="10149" y="40837"/>
                  </a:lnTo>
                  <a:lnTo>
                    <a:pt x="48812" y="40837"/>
                  </a:lnTo>
                  <a:lnTo>
                    <a:pt x="48812" y="78292"/>
                  </a:lnTo>
                  <a:lnTo>
                    <a:pt x="58961" y="78292"/>
                  </a:lnTo>
                  <a:lnTo>
                    <a:pt x="58961" y="0"/>
                  </a:lnTo>
                  <a:lnTo>
                    <a:pt x="48812" y="0"/>
                  </a:lnTo>
                  <a:lnTo>
                    <a:pt x="48812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55" name="Freihandform: Form 54">
              <a:extLst>
                <a:ext uri="{FF2B5EF4-FFF2-40B4-BE49-F238E27FC236}">
                  <a16:creationId xmlns:a16="http://schemas.microsoft.com/office/drawing/2014/main" id="{33376168-99F8-4715-AF4C-8EE786D54481}"/>
                </a:ext>
              </a:extLst>
            </p:cNvPr>
            <p:cNvSpPr/>
            <p:nvPr/>
          </p:nvSpPr>
          <p:spPr>
            <a:xfrm>
              <a:off x="10886391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5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8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5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9907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56" name="Freihandform: Form 55">
              <a:extLst>
                <a:ext uri="{FF2B5EF4-FFF2-40B4-BE49-F238E27FC236}">
                  <a16:creationId xmlns:a16="http://schemas.microsoft.com/office/drawing/2014/main" id="{EC324BE3-07EF-4C6E-9A11-992391FDED69}"/>
                </a:ext>
              </a:extLst>
            </p:cNvPr>
            <p:cNvSpPr/>
            <p:nvPr/>
          </p:nvSpPr>
          <p:spPr>
            <a:xfrm>
              <a:off x="109511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57" name="Grafik 9">
              <a:extLst>
                <a:ext uri="{FF2B5EF4-FFF2-40B4-BE49-F238E27FC236}">
                  <a16:creationId xmlns:a16="http://schemas.microsoft.com/office/drawing/2014/main" id="{2E5DE4CB-903E-4460-9F03-DE6427A3C0A8}"/>
                </a:ext>
              </a:extLst>
            </p:cNvPr>
            <p:cNvGrpSpPr/>
            <p:nvPr/>
          </p:nvGrpSpPr>
          <p:grpSpPr>
            <a:xfrm>
              <a:off x="10321916" y="1110575"/>
              <a:ext cx="1399106" cy="241642"/>
              <a:chOff x="10321916" y="1110575"/>
              <a:chExt cx="1399106" cy="241642"/>
            </a:xfrm>
            <a:solidFill>
              <a:schemeClr val="accent1"/>
            </a:solidFill>
          </p:grpSpPr>
          <p:sp>
            <p:nvSpPr>
              <p:cNvPr id="58" name="Freihandform: Form 57">
                <a:extLst>
                  <a:ext uri="{FF2B5EF4-FFF2-40B4-BE49-F238E27FC236}">
                    <a16:creationId xmlns:a16="http://schemas.microsoft.com/office/drawing/2014/main" id="{44D50118-5ACB-41E0-AC63-9E2D51DEF863}"/>
                  </a:ext>
                </a:extLst>
              </p:cNvPr>
              <p:cNvSpPr/>
              <p:nvPr/>
            </p:nvSpPr>
            <p:spPr>
              <a:xfrm>
                <a:off x="109818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59" name="Freihandform: Form 58">
                <a:extLst>
                  <a:ext uri="{FF2B5EF4-FFF2-40B4-BE49-F238E27FC236}">
                    <a16:creationId xmlns:a16="http://schemas.microsoft.com/office/drawing/2014/main" id="{8E08ECA6-CD33-45EB-90A7-60C724D72EE4}"/>
                  </a:ext>
                </a:extLst>
              </p:cNvPr>
              <p:cNvSpPr/>
              <p:nvPr/>
            </p:nvSpPr>
            <p:spPr>
              <a:xfrm>
                <a:off x="11046358" y="1110575"/>
                <a:ext cx="48328" cy="57994"/>
              </a:xfrm>
              <a:custGeom>
                <a:avLst/>
                <a:gdLst>
                  <a:gd name="connsiteX0" fmla="*/ 9907 w 48328"/>
                  <a:gd name="connsiteY0" fmla="*/ 24647 h 57994"/>
                  <a:gd name="connsiteX1" fmla="*/ 11599 w 48328"/>
                  <a:gd name="connsiteY1" fmla="*/ 17640 h 57994"/>
                  <a:gd name="connsiteX2" fmla="*/ 14740 w 48328"/>
                  <a:gd name="connsiteY2" fmla="*/ 11840 h 57994"/>
                  <a:gd name="connsiteX3" fmla="*/ 19331 w 48328"/>
                  <a:gd name="connsiteY3" fmla="*/ 7733 h 57994"/>
                  <a:gd name="connsiteX4" fmla="*/ 25372 w 48328"/>
                  <a:gd name="connsiteY4" fmla="*/ 6283 h 57994"/>
                  <a:gd name="connsiteX5" fmla="*/ 33830 w 48328"/>
                  <a:gd name="connsiteY5" fmla="*/ 10874 h 57994"/>
                  <a:gd name="connsiteX6" fmla="*/ 36971 w 48328"/>
                  <a:gd name="connsiteY6" fmla="*/ 22956 h 57994"/>
                  <a:gd name="connsiteX7" fmla="*/ 36971 w 48328"/>
                  <a:gd name="connsiteY7" fmla="*/ 24889 h 57994"/>
                  <a:gd name="connsiteX8" fmla="*/ 9907 w 48328"/>
                  <a:gd name="connsiteY8" fmla="*/ 24889 h 57994"/>
                  <a:gd name="connsiteX9" fmla="*/ 9666 w 48328"/>
                  <a:gd name="connsiteY9" fmla="*/ 30930 h 57994"/>
                  <a:gd name="connsiteX10" fmla="*/ 47120 w 48328"/>
                  <a:gd name="connsiteY10" fmla="*/ 30930 h 57994"/>
                  <a:gd name="connsiteX11" fmla="*/ 47120 w 48328"/>
                  <a:gd name="connsiteY11" fmla="*/ 25372 h 57994"/>
                  <a:gd name="connsiteX12" fmla="*/ 46154 w 48328"/>
                  <a:gd name="connsiteY12" fmla="*/ 16190 h 57994"/>
                  <a:gd name="connsiteX13" fmla="*/ 42529 w 48328"/>
                  <a:gd name="connsiteY13" fmla="*/ 7974 h 57994"/>
                  <a:gd name="connsiteX14" fmla="*/ 35763 w 48328"/>
                  <a:gd name="connsiteY14" fmla="*/ 2175 h 57994"/>
                  <a:gd name="connsiteX15" fmla="*/ 25131 w 48328"/>
                  <a:gd name="connsiteY15" fmla="*/ 0 h 57994"/>
                  <a:gd name="connsiteX16" fmla="*/ 15223 w 48328"/>
                  <a:gd name="connsiteY16" fmla="*/ 2175 h 57994"/>
                  <a:gd name="connsiteX17" fmla="*/ 7249 w 48328"/>
                  <a:gd name="connsiteY17" fmla="*/ 8216 h 57994"/>
                  <a:gd name="connsiteX18" fmla="*/ 1933 w 48328"/>
                  <a:gd name="connsiteY18" fmla="*/ 17398 h 57994"/>
                  <a:gd name="connsiteX19" fmla="*/ 0 w 48328"/>
                  <a:gd name="connsiteY19" fmla="*/ 29239 h 57994"/>
                  <a:gd name="connsiteX20" fmla="*/ 6766 w 48328"/>
                  <a:gd name="connsiteY20" fmla="*/ 50986 h 57994"/>
                  <a:gd name="connsiteX21" fmla="*/ 26581 w 48328"/>
                  <a:gd name="connsiteY21" fmla="*/ 58477 h 57994"/>
                  <a:gd name="connsiteX22" fmla="*/ 38663 w 48328"/>
                  <a:gd name="connsiteY22" fmla="*/ 55819 h 57994"/>
                  <a:gd name="connsiteX23" fmla="*/ 48328 w 48328"/>
                  <a:gd name="connsiteY23" fmla="*/ 47845 h 57994"/>
                  <a:gd name="connsiteX24" fmla="*/ 44462 w 48328"/>
                  <a:gd name="connsiteY24" fmla="*/ 43737 h 57994"/>
                  <a:gd name="connsiteX25" fmla="*/ 35038 w 48328"/>
                  <a:gd name="connsiteY25" fmla="*/ 50261 h 57994"/>
                  <a:gd name="connsiteX26" fmla="*/ 27306 w 48328"/>
                  <a:gd name="connsiteY26" fmla="*/ 51711 h 57994"/>
                  <a:gd name="connsiteX27" fmla="*/ 14740 w 48328"/>
                  <a:gd name="connsiteY27" fmla="*/ 46395 h 57994"/>
                  <a:gd name="connsiteX28" fmla="*/ 9666 w 48328"/>
                  <a:gd name="connsiteY28" fmla="*/ 30930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8328" h="57994">
                    <a:moveTo>
                      <a:pt x="9907" y="24647"/>
                    </a:moveTo>
                    <a:cubicBezTo>
                      <a:pt x="10149" y="22231"/>
                      <a:pt x="10874" y="19815"/>
                      <a:pt x="11599" y="17640"/>
                    </a:cubicBezTo>
                    <a:cubicBezTo>
                      <a:pt x="12324" y="15465"/>
                      <a:pt x="13532" y="13532"/>
                      <a:pt x="14740" y="11840"/>
                    </a:cubicBezTo>
                    <a:cubicBezTo>
                      <a:pt x="15948" y="10149"/>
                      <a:pt x="17640" y="8699"/>
                      <a:pt x="19331" y="7733"/>
                    </a:cubicBezTo>
                    <a:cubicBezTo>
                      <a:pt x="21023" y="6766"/>
                      <a:pt x="23198" y="6283"/>
                      <a:pt x="25372" y="6283"/>
                    </a:cubicBezTo>
                    <a:cubicBezTo>
                      <a:pt x="28755" y="6283"/>
                      <a:pt x="31655" y="7733"/>
                      <a:pt x="33830" y="10874"/>
                    </a:cubicBezTo>
                    <a:cubicBezTo>
                      <a:pt x="36005" y="13774"/>
                      <a:pt x="36971" y="17881"/>
                      <a:pt x="36971" y="22956"/>
                    </a:cubicBezTo>
                    <a:lnTo>
                      <a:pt x="36971" y="24889"/>
                    </a:lnTo>
                    <a:lnTo>
                      <a:pt x="9907" y="24889"/>
                    </a:lnTo>
                    <a:close/>
                    <a:moveTo>
                      <a:pt x="9666" y="30930"/>
                    </a:moveTo>
                    <a:lnTo>
                      <a:pt x="47120" y="30930"/>
                    </a:lnTo>
                    <a:lnTo>
                      <a:pt x="47120" y="25372"/>
                    </a:lnTo>
                    <a:cubicBezTo>
                      <a:pt x="47120" y="22231"/>
                      <a:pt x="46879" y="19090"/>
                      <a:pt x="46154" y="16190"/>
                    </a:cubicBezTo>
                    <a:cubicBezTo>
                      <a:pt x="45429" y="13049"/>
                      <a:pt x="44220" y="10391"/>
                      <a:pt x="42529" y="7974"/>
                    </a:cubicBezTo>
                    <a:cubicBezTo>
                      <a:pt x="40838" y="5558"/>
                      <a:pt x="38663" y="3625"/>
                      <a:pt x="35763" y="2175"/>
                    </a:cubicBezTo>
                    <a:cubicBezTo>
                      <a:pt x="32863" y="725"/>
                      <a:pt x="29480" y="0"/>
                      <a:pt x="25131" y="0"/>
                    </a:cubicBezTo>
                    <a:cubicBezTo>
                      <a:pt x="21506" y="0"/>
                      <a:pt x="18365" y="725"/>
                      <a:pt x="15223" y="2175"/>
                    </a:cubicBezTo>
                    <a:cubicBezTo>
                      <a:pt x="12082" y="3625"/>
                      <a:pt x="9424" y="5558"/>
                      <a:pt x="7249" y="8216"/>
                    </a:cubicBezTo>
                    <a:cubicBezTo>
                      <a:pt x="5074" y="10874"/>
                      <a:pt x="3141" y="13774"/>
                      <a:pt x="1933" y="17398"/>
                    </a:cubicBezTo>
                    <a:cubicBezTo>
                      <a:pt x="725" y="21023"/>
                      <a:pt x="0" y="24889"/>
                      <a:pt x="0" y="29239"/>
                    </a:cubicBezTo>
                    <a:cubicBezTo>
                      <a:pt x="0" y="38904"/>
                      <a:pt x="2175" y="46154"/>
                      <a:pt x="6766" y="50986"/>
                    </a:cubicBezTo>
                    <a:cubicBezTo>
                      <a:pt x="11116" y="55819"/>
                      <a:pt x="17882" y="58477"/>
                      <a:pt x="26581" y="58477"/>
                    </a:cubicBezTo>
                    <a:cubicBezTo>
                      <a:pt x="31172" y="58477"/>
                      <a:pt x="35038" y="57511"/>
                      <a:pt x="38663" y="55819"/>
                    </a:cubicBezTo>
                    <a:cubicBezTo>
                      <a:pt x="42046" y="53886"/>
                      <a:pt x="45429" y="51228"/>
                      <a:pt x="48328" y="47845"/>
                    </a:cubicBezTo>
                    <a:lnTo>
                      <a:pt x="44462" y="43737"/>
                    </a:lnTo>
                    <a:cubicBezTo>
                      <a:pt x="40838" y="47120"/>
                      <a:pt x="37696" y="49053"/>
                      <a:pt x="35038" y="50261"/>
                    </a:cubicBezTo>
                    <a:cubicBezTo>
                      <a:pt x="32380" y="51228"/>
                      <a:pt x="29722" y="51711"/>
                      <a:pt x="27306" y="51711"/>
                    </a:cubicBezTo>
                    <a:cubicBezTo>
                      <a:pt x="21748" y="51711"/>
                      <a:pt x="17640" y="50020"/>
                      <a:pt x="14740" y="46395"/>
                    </a:cubicBezTo>
                    <a:cubicBezTo>
                      <a:pt x="11357" y="42529"/>
                      <a:pt x="9907" y="37454"/>
                      <a:pt x="9666" y="30930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0" name="Freihandform: Form 59">
                <a:extLst>
                  <a:ext uri="{FF2B5EF4-FFF2-40B4-BE49-F238E27FC236}">
                    <a16:creationId xmlns:a16="http://schemas.microsoft.com/office/drawing/2014/main" id="{4E5B9455-EFA6-4E2C-ADFA-01DEA81D9373}"/>
                  </a:ext>
                </a:extLst>
              </p:cNvPr>
              <p:cNvSpPr/>
              <p:nvPr/>
            </p:nvSpPr>
            <p:spPr>
              <a:xfrm>
                <a:off x="10321916" y="1217139"/>
                <a:ext cx="1179212" cy="84575"/>
              </a:xfrm>
              <a:custGeom>
                <a:avLst/>
                <a:gdLst>
                  <a:gd name="connsiteX0" fmla="*/ 1181145 w 1179211"/>
                  <a:gd name="connsiteY0" fmla="*/ 2658 h 84574"/>
                  <a:gd name="connsiteX1" fmla="*/ 1176071 w 1179211"/>
                  <a:gd name="connsiteY1" fmla="*/ 725 h 84574"/>
                  <a:gd name="connsiteX2" fmla="*/ 1168580 w 1179211"/>
                  <a:gd name="connsiteY2" fmla="*/ 0 h 84574"/>
                  <a:gd name="connsiteX3" fmla="*/ 1158672 w 1179211"/>
                  <a:gd name="connsiteY3" fmla="*/ 1933 h 84574"/>
                  <a:gd name="connsiteX4" fmla="*/ 1151182 w 1179211"/>
                  <a:gd name="connsiteY4" fmla="*/ 8941 h 84574"/>
                  <a:gd name="connsiteX5" fmla="*/ 1148282 w 1179211"/>
                  <a:gd name="connsiteY5" fmla="*/ 16915 h 84574"/>
                  <a:gd name="connsiteX6" fmla="*/ 1147799 w 1179211"/>
                  <a:gd name="connsiteY6" fmla="*/ 25131 h 84574"/>
                  <a:gd name="connsiteX7" fmla="*/ 1147799 w 1179211"/>
                  <a:gd name="connsiteY7" fmla="*/ 29239 h 84574"/>
                  <a:gd name="connsiteX8" fmla="*/ 1137891 w 1179211"/>
                  <a:gd name="connsiteY8" fmla="*/ 29239 h 84574"/>
                  <a:gd name="connsiteX9" fmla="*/ 1137891 w 1179211"/>
                  <a:gd name="connsiteY9" fmla="*/ 35521 h 84574"/>
                  <a:gd name="connsiteX10" fmla="*/ 1147799 w 1179211"/>
                  <a:gd name="connsiteY10" fmla="*/ 35521 h 84574"/>
                  <a:gd name="connsiteX11" fmla="*/ 1147799 w 1179211"/>
                  <a:gd name="connsiteY11" fmla="*/ 84333 h 84574"/>
                  <a:gd name="connsiteX12" fmla="*/ 1157223 w 1179211"/>
                  <a:gd name="connsiteY12" fmla="*/ 84333 h 84574"/>
                  <a:gd name="connsiteX13" fmla="*/ 1157223 w 1179211"/>
                  <a:gd name="connsiteY13" fmla="*/ 35280 h 84574"/>
                  <a:gd name="connsiteX14" fmla="*/ 1172446 w 1179211"/>
                  <a:gd name="connsiteY14" fmla="*/ 35280 h 84574"/>
                  <a:gd name="connsiteX15" fmla="*/ 1172446 w 1179211"/>
                  <a:gd name="connsiteY15" fmla="*/ 28997 h 84574"/>
                  <a:gd name="connsiteX16" fmla="*/ 1157223 w 1179211"/>
                  <a:gd name="connsiteY16" fmla="*/ 28997 h 84574"/>
                  <a:gd name="connsiteX17" fmla="*/ 1157223 w 1179211"/>
                  <a:gd name="connsiteY17" fmla="*/ 25372 h 84574"/>
                  <a:gd name="connsiteX18" fmla="*/ 1157464 w 1179211"/>
                  <a:gd name="connsiteY18" fmla="*/ 18606 h 84574"/>
                  <a:gd name="connsiteX19" fmla="*/ 1158672 w 1179211"/>
                  <a:gd name="connsiteY19" fmla="*/ 12324 h 84574"/>
                  <a:gd name="connsiteX20" fmla="*/ 1161572 w 1179211"/>
                  <a:gd name="connsiteY20" fmla="*/ 7733 h 84574"/>
                  <a:gd name="connsiteX21" fmla="*/ 1167130 w 1179211"/>
                  <a:gd name="connsiteY21" fmla="*/ 5799 h 84574"/>
                  <a:gd name="connsiteX22" fmla="*/ 1173413 w 1179211"/>
                  <a:gd name="connsiteY22" fmla="*/ 7008 h 84574"/>
                  <a:gd name="connsiteX23" fmla="*/ 1177762 w 1179211"/>
                  <a:gd name="connsiteY23" fmla="*/ 9666 h 84574"/>
                  <a:gd name="connsiteX24" fmla="*/ 1181145 w 1179211"/>
                  <a:gd name="connsiteY24" fmla="*/ 2658 h 84574"/>
                  <a:gd name="connsiteX25" fmla="*/ 1092946 w 1179211"/>
                  <a:gd name="connsiteY25" fmla="*/ 84091 h 84574"/>
                  <a:gd name="connsiteX26" fmla="*/ 1102370 w 1179211"/>
                  <a:gd name="connsiteY26" fmla="*/ 84091 h 84574"/>
                  <a:gd name="connsiteX27" fmla="*/ 1102370 w 1179211"/>
                  <a:gd name="connsiteY27" fmla="*/ 57511 h 84574"/>
                  <a:gd name="connsiteX28" fmla="*/ 1102612 w 1179211"/>
                  <a:gd name="connsiteY28" fmla="*/ 51953 h 84574"/>
                  <a:gd name="connsiteX29" fmla="*/ 1103337 w 1179211"/>
                  <a:gd name="connsiteY29" fmla="*/ 46637 h 84574"/>
                  <a:gd name="connsiteX30" fmla="*/ 1107444 w 1179211"/>
                  <a:gd name="connsiteY30" fmla="*/ 37938 h 84574"/>
                  <a:gd name="connsiteX31" fmla="*/ 1113485 w 1179211"/>
                  <a:gd name="connsiteY31" fmla="*/ 34555 h 84574"/>
                  <a:gd name="connsiteX32" fmla="*/ 1119526 w 1179211"/>
                  <a:gd name="connsiteY32" fmla="*/ 40596 h 84574"/>
                  <a:gd name="connsiteX33" fmla="*/ 1127742 w 1179211"/>
                  <a:gd name="connsiteY33" fmla="*/ 37696 h 84574"/>
                  <a:gd name="connsiteX34" fmla="*/ 1126534 w 1179211"/>
                  <a:gd name="connsiteY34" fmla="*/ 32863 h 84574"/>
                  <a:gd name="connsiteX35" fmla="*/ 1124118 w 1179211"/>
                  <a:gd name="connsiteY35" fmla="*/ 29722 h 84574"/>
                  <a:gd name="connsiteX36" fmla="*/ 1120735 w 1179211"/>
                  <a:gd name="connsiteY36" fmla="*/ 28030 h 84574"/>
                  <a:gd name="connsiteX37" fmla="*/ 1117352 w 1179211"/>
                  <a:gd name="connsiteY37" fmla="*/ 27547 h 84574"/>
                  <a:gd name="connsiteX38" fmla="*/ 1108653 w 1179211"/>
                  <a:gd name="connsiteY38" fmla="*/ 30205 h 84574"/>
                  <a:gd name="connsiteX39" fmla="*/ 1102370 w 1179211"/>
                  <a:gd name="connsiteY39" fmla="*/ 37696 h 84574"/>
                  <a:gd name="connsiteX40" fmla="*/ 1101162 w 1179211"/>
                  <a:gd name="connsiteY40" fmla="*/ 28272 h 84574"/>
                  <a:gd name="connsiteX41" fmla="*/ 1091738 w 1179211"/>
                  <a:gd name="connsiteY41" fmla="*/ 29239 h 84574"/>
                  <a:gd name="connsiteX42" fmla="*/ 1091979 w 1179211"/>
                  <a:gd name="connsiteY42" fmla="*/ 31413 h 84574"/>
                  <a:gd name="connsiteX43" fmla="*/ 1092463 w 1179211"/>
                  <a:gd name="connsiteY43" fmla="*/ 35038 h 84574"/>
                  <a:gd name="connsiteX44" fmla="*/ 1092704 w 1179211"/>
                  <a:gd name="connsiteY44" fmla="*/ 39146 h 84574"/>
                  <a:gd name="connsiteX45" fmla="*/ 1092946 w 1179211"/>
                  <a:gd name="connsiteY45" fmla="*/ 43254 h 84574"/>
                  <a:gd name="connsiteX46" fmla="*/ 1092946 w 1179211"/>
                  <a:gd name="connsiteY46" fmla="*/ 84091 h 84574"/>
                  <a:gd name="connsiteX47" fmla="*/ 1062016 w 1179211"/>
                  <a:gd name="connsiteY47" fmla="*/ 72251 h 84574"/>
                  <a:gd name="connsiteX48" fmla="*/ 1049934 w 1179211"/>
                  <a:gd name="connsiteY48" fmla="*/ 78292 h 84574"/>
                  <a:gd name="connsiteX49" fmla="*/ 1037852 w 1179211"/>
                  <a:gd name="connsiteY49" fmla="*/ 72251 h 84574"/>
                  <a:gd name="connsiteX50" fmla="*/ 1033502 w 1179211"/>
                  <a:gd name="connsiteY50" fmla="*/ 55819 h 84574"/>
                  <a:gd name="connsiteX51" fmla="*/ 1037852 w 1179211"/>
                  <a:gd name="connsiteY51" fmla="*/ 39629 h 84574"/>
                  <a:gd name="connsiteX52" fmla="*/ 1050175 w 1179211"/>
                  <a:gd name="connsiteY52" fmla="*/ 33588 h 84574"/>
                  <a:gd name="connsiteX53" fmla="*/ 1062499 w 1179211"/>
                  <a:gd name="connsiteY53" fmla="*/ 39629 h 84574"/>
                  <a:gd name="connsiteX54" fmla="*/ 1066849 w 1179211"/>
                  <a:gd name="connsiteY54" fmla="*/ 55819 h 84574"/>
                  <a:gd name="connsiteX55" fmla="*/ 1062016 w 1179211"/>
                  <a:gd name="connsiteY55" fmla="*/ 72251 h 84574"/>
                  <a:gd name="connsiteX56" fmla="*/ 1075306 w 1179211"/>
                  <a:gd name="connsiteY56" fmla="*/ 44462 h 84574"/>
                  <a:gd name="connsiteX57" fmla="*/ 1070232 w 1179211"/>
                  <a:gd name="connsiteY57" fmla="*/ 35280 h 84574"/>
                  <a:gd name="connsiteX58" fmla="*/ 1061774 w 1179211"/>
                  <a:gd name="connsiteY58" fmla="*/ 29480 h 84574"/>
                  <a:gd name="connsiteX59" fmla="*/ 1050175 w 1179211"/>
                  <a:gd name="connsiteY59" fmla="*/ 27306 h 84574"/>
                  <a:gd name="connsiteX60" fmla="*/ 1038576 w 1179211"/>
                  <a:gd name="connsiteY60" fmla="*/ 29480 h 84574"/>
                  <a:gd name="connsiteX61" fmla="*/ 1030119 w 1179211"/>
                  <a:gd name="connsiteY61" fmla="*/ 35280 h 84574"/>
                  <a:gd name="connsiteX62" fmla="*/ 1024803 w 1179211"/>
                  <a:gd name="connsiteY62" fmla="*/ 44462 h 84574"/>
                  <a:gd name="connsiteX63" fmla="*/ 1023111 w 1179211"/>
                  <a:gd name="connsiteY63" fmla="*/ 56303 h 84574"/>
                  <a:gd name="connsiteX64" fmla="*/ 1025286 w 1179211"/>
                  <a:gd name="connsiteY64" fmla="*/ 68626 h 84574"/>
                  <a:gd name="connsiteX65" fmla="*/ 1031086 w 1179211"/>
                  <a:gd name="connsiteY65" fmla="*/ 77809 h 84574"/>
                  <a:gd name="connsiteX66" fmla="*/ 1039785 w 1179211"/>
                  <a:gd name="connsiteY66" fmla="*/ 83608 h 84574"/>
                  <a:gd name="connsiteX67" fmla="*/ 1050417 w 1179211"/>
                  <a:gd name="connsiteY67" fmla="*/ 85783 h 84574"/>
                  <a:gd name="connsiteX68" fmla="*/ 1061049 w 1179211"/>
                  <a:gd name="connsiteY68" fmla="*/ 83608 h 84574"/>
                  <a:gd name="connsiteX69" fmla="*/ 1069748 w 1179211"/>
                  <a:gd name="connsiteY69" fmla="*/ 77809 h 84574"/>
                  <a:gd name="connsiteX70" fmla="*/ 1075548 w 1179211"/>
                  <a:gd name="connsiteY70" fmla="*/ 68626 h 84574"/>
                  <a:gd name="connsiteX71" fmla="*/ 1077722 w 1179211"/>
                  <a:gd name="connsiteY71" fmla="*/ 56303 h 84574"/>
                  <a:gd name="connsiteX72" fmla="*/ 1075306 w 1179211"/>
                  <a:gd name="connsiteY72" fmla="*/ 44462 h 84574"/>
                  <a:gd name="connsiteX73" fmla="*/ 998464 w 1179211"/>
                  <a:gd name="connsiteY73" fmla="*/ 84816 h 84574"/>
                  <a:gd name="connsiteX74" fmla="*/ 1007888 w 1179211"/>
                  <a:gd name="connsiteY74" fmla="*/ 83850 h 84574"/>
                  <a:gd name="connsiteX75" fmla="*/ 1007646 w 1179211"/>
                  <a:gd name="connsiteY75" fmla="*/ 81675 h 84574"/>
                  <a:gd name="connsiteX76" fmla="*/ 1007163 w 1179211"/>
                  <a:gd name="connsiteY76" fmla="*/ 78050 h 84574"/>
                  <a:gd name="connsiteX77" fmla="*/ 1006921 w 1179211"/>
                  <a:gd name="connsiteY77" fmla="*/ 73942 h 84574"/>
                  <a:gd name="connsiteX78" fmla="*/ 1006680 w 1179211"/>
                  <a:gd name="connsiteY78" fmla="*/ 69834 h 84574"/>
                  <a:gd name="connsiteX79" fmla="*/ 1006680 w 1179211"/>
                  <a:gd name="connsiteY79" fmla="*/ 483 h 84574"/>
                  <a:gd name="connsiteX80" fmla="*/ 997497 w 1179211"/>
                  <a:gd name="connsiteY80" fmla="*/ 483 h 84574"/>
                  <a:gd name="connsiteX81" fmla="*/ 997497 w 1179211"/>
                  <a:gd name="connsiteY81" fmla="*/ 36730 h 84574"/>
                  <a:gd name="connsiteX82" fmla="*/ 990973 w 1179211"/>
                  <a:gd name="connsiteY82" fmla="*/ 29964 h 84574"/>
                  <a:gd name="connsiteX83" fmla="*/ 980341 w 1179211"/>
                  <a:gd name="connsiteY83" fmla="*/ 27064 h 84574"/>
                  <a:gd name="connsiteX84" fmla="*/ 970675 w 1179211"/>
                  <a:gd name="connsiteY84" fmla="*/ 28997 h 84574"/>
                  <a:gd name="connsiteX85" fmla="*/ 962701 w 1179211"/>
                  <a:gd name="connsiteY85" fmla="*/ 34555 h 84574"/>
                  <a:gd name="connsiteX86" fmla="*/ 957385 w 1179211"/>
                  <a:gd name="connsiteY86" fmla="*/ 43737 h 84574"/>
                  <a:gd name="connsiteX87" fmla="*/ 955452 w 1179211"/>
                  <a:gd name="connsiteY87" fmla="*/ 56544 h 84574"/>
                  <a:gd name="connsiteX88" fmla="*/ 956902 w 1179211"/>
                  <a:gd name="connsiteY88" fmla="*/ 67660 h 84574"/>
                  <a:gd name="connsiteX89" fmla="*/ 961251 w 1179211"/>
                  <a:gd name="connsiteY89" fmla="*/ 76842 h 84574"/>
                  <a:gd name="connsiteX90" fmla="*/ 968742 w 1179211"/>
                  <a:gd name="connsiteY90" fmla="*/ 83125 h 84574"/>
                  <a:gd name="connsiteX91" fmla="*/ 979616 w 1179211"/>
                  <a:gd name="connsiteY91" fmla="*/ 85300 h 84574"/>
                  <a:gd name="connsiteX92" fmla="*/ 986623 w 1179211"/>
                  <a:gd name="connsiteY92" fmla="*/ 84091 h 84574"/>
                  <a:gd name="connsiteX93" fmla="*/ 991698 w 1179211"/>
                  <a:gd name="connsiteY93" fmla="*/ 81433 h 84574"/>
                  <a:gd name="connsiteX94" fmla="*/ 995081 w 1179211"/>
                  <a:gd name="connsiteY94" fmla="*/ 78050 h 84574"/>
                  <a:gd name="connsiteX95" fmla="*/ 997014 w 1179211"/>
                  <a:gd name="connsiteY95" fmla="*/ 74909 h 84574"/>
                  <a:gd name="connsiteX96" fmla="*/ 998464 w 1179211"/>
                  <a:gd name="connsiteY96" fmla="*/ 84816 h 84574"/>
                  <a:gd name="connsiteX97" fmla="*/ 996048 w 1179211"/>
                  <a:gd name="connsiteY97" fmla="*/ 67660 h 84574"/>
                  <a:gd name="connsiteX98" fmla="*/ 991456 w 1179211"/>
                  <a:gd name="connsiteY98" fmla="*/ 74667 h 84574"/>
                  <a:gd name="connsiteX99" fmla="*/ 985657 w 1179211"/>
                  <a:gd name="connsiteY99" fmla="*/ 78050 h 84574"/>
                  <a:gd name="connsiteX100" fmla="*/ 980582 w 1179211"/>
                  <a:gd name="connsiteY100" fmla="*/ 78775 h 84574"/>
                  <a:gd name="connsiteX101" fmla="*/ 974058 w 1179211"/>
                  <a:gd name="connsiteY101" fmla="*/ 77084 h 84574"/>
                  <a:gd name="connsiteX102" fmla="*/ 969467 w 1179211"/>
                  <a:gd name="connsiteY102" fmla="*/ 72493 h 84574"/>
                  <a:gd name="connsiteX103" fmla="*/ 966809 w 1179211"/>
                  <a:gd name="connsiteY103" fmla="*/ 65243 h 84574"/>
                  <a:gd name="connsiteX104" fmla="*/ 965842 w 1179211"/>
                  <a:gd name="connsiteY104" fmla="*/ 56303 h 84574"/>
                  <a:gd name="connsiteX105" fmla="*/ 967051 w 1179211"/>
                  <a:gd name="connsiteY105" fmla="*/ 47362 h 84574"/>
                  <a:gd name="connsiteX106" fmla="*/ 970192 w 1179211"/>
                  <a:gd name="connsiteY106" fmla="*/ 40354 h 84574"/>
                  <a:gd name="connsiteX107" fmla="*/ 975266 w 1179211"/>
                  <a:gd name="connsiteY107" fmla="*/ 36005 h 84574"/>
                  <a:gd name="connsiteX108" fmla="*/ 981549 w 1179211"/>
                  <a:gd name="connsiteY108" fmla="*/ 34555 h 84574"/>
                  <a:gd name="connsiteX109" fmla="*/ 987832 w 1179211"/>
                  <a:gd name="connsiteY109" fmla="*/ 35763 h 84574"/>
                  <a:gd name="connsiteX110" fmla="*/ 992906 w 1179211"/>
                  <a:gd name="connsiteY110" fmla="*/ 39629 h 84574"/>
                  <a:gd name="connsiteX111" fmla="*/ 996531 w 1179211"/>
                  <a:gd name="connsiteY111" fmla="*/ 46395 h 84574"/>
                  <a:gd name="connsiteX112" fmla="*/ 997739 w 1179211"/>
                  <a:gd name="connsiteY112" fmla="*/ 56061 h 84574"/>
                  <a:gd name="connsiteX113" fmla="*/ 996048 w 1179211"/>
                  <a:gd name="connsiteY113" fmla="*/ 67660 h 84574"/>
                  <a:gd name="connsiteX114" fmla="*/ 938537 w 1179211"/>
                  <a:gd name="connsiteY114" fmla="*/ 725 h 84574"/>
                  <a:gd name="connsiteX115" fmla="*/ 928629 w 1179211"/>
                  <a:gd name="connsiteY115" fmla="*/ 725 h 84574"/>
                  <a:gd name="connsiteX116" fmla="*/ 928629 w 1179211"/>
                  <a:gd name="connsiteY116" fmla="*/ 84333 h 84574"/>
                  <a:gd name="connsiteX117" fmla="*/ 938537 w 1179211"/>
                  <a:gd name="connsiteY117" fmla="*/ 84333 h 84574"/>
                  <a:gd name="connsiteX118" fmla="*/ 938537 w 1179211"/>
                  <a:gd name="connsiteY118" fmla="*/ 725 h 84574"/>
                  <a:gd name="connsiteX119" fmla="*/ 897699 w 1179211"/>
                  <a:gd name="connsiteY119" fmla="*/ 38179 h 84574"/>
                  <a:gd name="connsiteX120" fmla="*/ 900841 w 1179211"/>
                  <a:gd name="connsiteY120" fmla="*/ 50262 h 84574"/>
                  <a:gd name="connsiteX121" fmla="*/ 900841 w 1179211"/>
                  <a:gd name="connsiteY121" fmla="*/ 52195 h 84574"/>
                  <a:gd name="connsiteX122" fmla="*/ 873535 w 1179211"/>
                  <a:gd name="connsiteY122" fmla="*/ 52195 h 84574"/>
                  <a:gd name="connsiteX123" fmla="*/ 875227 w 1179211"/>
                  <a:gd name="connsiteY123" fmla="*/ 45187 h 84574"/>
                  <a:gd name="connsiteX124" fmla="*/ 878368 w 1179211"/>
                  <a:gd name="connsiteY124" fmla="*/ 39388 h 84574"/>
                  <a:gd name="connsiteX125" fmla="*/ 882959 w 1179211"/>
                  <a:gd name="connsiteY125" fmla="*/ 35280 h 84574"/>
                  <a:gd name="connsiteX126" fmla="*/ 889000 w 1179211"/>
                  <a:gd name="connsiteY126" fmla="*/ 33830 h 84574"/>
                  <a:gd name="connsiteX127" fmla="*/ 897699 w 1179211"/>
                  <a:gd name="connsiteY127" fmla="*/ 38179 h 84574"/>
                  <a:gd name="connsiteX128" fmla="*/ 910748 w 1179211"/>
                  <a:gd name="connsiteY128" fmla="*/ 58236 h 84574"/>
                  <a:gd name="connsiteX129" fmla="*/ 910748 w 1179211"/>
                  <a:gd name="connsiteY129" fmla="*/ 52678 h 84574"/>
                  <a:gd name="connsiteX130" fmla="*/ 909781 w 1179211"/>
                  <a:gd name="connsiteY130" fmla="*/ 43496 h 84574"/>
                  <a:gd name="connsiteX131" fmla="*/ 906157 w 1179211"/>
                  <a:gd name="connsiteY131" fmla="*/ 35280 h 84574"/>
                  <a:gd name="connsiteX132" fmla="*/ 899391 w 1179211"/>
                  <a:gd name="connsiteY132" fmla="*/ 29480 h 84574"/>
                  <a:gd name="connsiteX133" fmla="*/ 888759 w 1179211"/>
                  <a:gd name="connsiteY133" fmla="*/ 27306 h 84574"/>
                  <a:gd name="connsiteX134" fmla="*/ 878851 w 1179211"/>
                  <a:gd name="connsiteY134" fmla="*/ 29480 h 84574"/>
                  <a:gd name="connsiteX135" fmla="*/ 870877 w 1179211"/>
                  <a:gd name="connsiteY135" fmla="*/ 35521 h 84574"/>
                  <a:gd name="connsiteX136" fmla="*/ 865561 w 1179211"/>
                  <a:gd name="connsiteY136" fmla="*/ 44704 h 84574"/>
                  <a:gd name="connsiteX137" fmla="*/ 863628 w 1179211"/>
                  <a:gd name="connsiteY137" fmla="*/ 56544 h 84574"/>
                  <a:gd name="connsiteX138" fmla="*/ 870394 w 1179211"/>
                  <a:gd name="connsiteY138" fmla="*/ 78292 h 84574"/>
                  <a:gd name="connsiteX139" fmla="*/ 890208 w 1179211"/>
                  <a:gd name="connsiteY139" fmla="*/ 85783 h 84574"/>
                  <a:gd name="connsiteX140" fmla="*/ 902290 w 1179211"/>
                  <a:gd name="connsiteY140" fmla="*/ 83125 h 84574"/>
                  <a:gd name="connsiteX141" fmla="*/ 911956 w 1179211"/>
                  <a:gd name="connsiteY141" fmla="*/ 75151 h 84574"/>
                  <a:gd name="connsiteX142" fmla="*/ 908090 w 1179211"/>
                  <a:gd name="connsiteY142" fmla="*/ 71043 h 84574"/>
                  <a:gd name="connsiteX143" fmla="*/ 898666 w 1179211"/>
                  <a:gd name="connsiteY143" fmla="*/ 77567 h 84574"/>
                  <a:gd name="connsiteX144" fmla="*/ 890933 w 1179211"/>
                  <a:gd name="connsiteY144" fmla="*/ 79017 h 84574"/>
                  <a:gd name="connsiteX145" fmla="*/ 878368 w 1179211"/>
                  <a:gd name="connsiteY145" fmla="*/ 73701 h 84574"/>
                  <a:gd name="connsiteX146" fmla="*/ 873777 w 1179211"/>
                  <a:gd name="connsiteY146" fmla="*/ 58477 h 84574"/>
                  <a:gd name="connsiteX147" fmla="*/ 910748 w 1179211"/>
                  <a:gd name="connsiteY147" fmla="*/ 58477 h 84574"/>
                  <a:gd name="connsiteX148" fmla="*/ 848404 w 1179211"/>
                  <a:gd name="connsiteY148" fmla="*/ 61377 h 84574"/>
                  <a:gd name="connsiteX149" fmla="*/ 844296 w 1179211"/>
                  <a:gd name="connsiteY149" fmla="*/ 56544 h 84574"/>
                  <a:gd name="connsiteX150" fmla="*/ 838980 w 1179211"/>
                  <a:gd name="connsiteY150" fmla="*/ 53403 h 84574"/>
                  <a:gd name="connsiteX151" fmla="*/ 833181 w 1179211"/>
                  <a:gd name="connsiteY151" fmla="*/ 51470 h 84574"/>
                  <a:gd name="connsiteX152" fmla="*/ 824723 w 1179211"/>
                  <a:gd name="connsiteY152" fmla="*/ 47603 h 84574"/>
                  <a:gd name="connsiteX153" fmla="*/ 821582 w 1179211"/>
                  <a:gd name="connsiteY153" fmla="*/ 40837 h 84574"/>
                  <a:gd name="connsiteX154" fmla="*/ 824482 w 1179211"/>
                  <a:gd name="connsiteY154" fmla="*/ 35280 h 84574"/>
                  <a:gd name="connsiteX155" fmla="*/ 831731 w 1179211"/>
                  <a:gd name="connsiteY155" fmla="*/ 33105 h 84574"/>
                  <a:gd name="connsiteX156" fmla="*/ 838980 w 1179211"/>
                  <a:gd name="connsiteY156" fmla="*/ 34796 h 84574"/>
                  <a:gd name="connsiteX157" fmla="*/ 843572 w 1179211"/>
                  <a:gd name="connsiteY157" fmla="*/ 38421 h 84574"/>
                  <a:gd name="connsiteX158" fmla="*/ 848404 w 1179211"/>
                  <a:gd name="connsiteY158" fmla="*/ 32380 h 84574"/>
                  <a:gd name="connsiteX159" fmla="*/ 842605 w 1179211"/>
                  <a:gd name="connsiteY159" fmla="*/ 28997 h 84574"/>
                  <a:gd name="connsiteX160" fmla="*/ 832214 w 1179211"/>
                  <a:gd name="connsiteY160" fmla="*/ 27306 h 84574"/>
                  <a:gd name="connsiteX161" fmla="*/ 824723 w 1179211"/>
                  <a:gd name="connsiteY161" fmla="*/ 28272 h 84574"/>
                  <a:gd name="connsiteX162" fmla="*/ 818441 w 1179211"/>
                  <a:gd name="connsiteY162" fmla="*/ 31172 h 84574"/>
                  <a:gd name="connsiteX163" fmla="*/ 814091 w 1179211"/>
                  <a:gd name="connsiteY163" fmla="*/ 36005 h 84574"/>
                  <a:gd name="connsiteX164" fmla="*/ 812400 w 1179211"/>
                  <a:gd name="connsiteY164" fmla="*/ 42771 h 84574"/>
                  <a:gd name="connsiteX165" fmla="*/ 813850 w 1179211"/>
                  <a:gd name="connsiteY165" fmla="*/ 50020 h 84574"/>
                  <a:gd name="connsiteX166" fmla="*/ 817716 w 1179211"/>
                  <a:gd name="connsiteY166" fmla="*/ 54853 h 84574"/>
                  <a:gd name="connsiteX167" fmla="*/ 822790 w 1179211"/>
                  <a:gd name="connsiteY167" fmla="*/ 57752 h 84574"/>
                  <a:gd name="connsiteX168" fmla="*/ 828106 w 1179211"/>
                  <a:gd name="connsiteY168" fmla="*/ 59686 h 84574"/>
                  <a:gd name="connsiteX169" fmla="*/ 836564 w 1179211"/>
                  <a:gd name="connsiteY169" fmla="*/ 63310 h 84574"/>
                  <a:gd name="connsiteX170" fmla="*/ 839705 w 1179211"/>
                  <a:gd name="connsiteY170" fmla="*/ 70559 h 84574"/>
                  <a:gd name="connsiteX171" fmla="*/ 837047 w 1179211"/>
                  <a:gd name="connsiteY171" fmla="*/ 77325 h 84574"/>
                  <a:gd name="connsiteX172" fmla="*/ 829556 w 1179211"/>
                  <a:gd name="connsiteY172" fmla="*/ 79742 h 84574"/>
                  <a:gd name="connsiteX173" fmla="*/ 824723 w 1179211"/>
                  <a:gd name="connsiteY173" fmla="*/ 79017 h 84574"/>
                  <a:gd name="connsiteX174" fmla="*/ 820616 w 1179211"/>
                  <a:gd name="connsiteY174" fmla="*/ 76842 h 84574"/>
                  <a:gd name="connsiteX175" fmla="*/ 817233 w 1179211"/>
                  <a:gd name="connsiteY175" fmla="*/ 74184 h 84574"/>
                  <a:gd name="connsiteX176" fmla="*/ 814816 w 1179211"/>
                  <a:gd name="connsiteY176" fmla="*/ 71768 h 84574"/>
                  <a:gd name="connsiteX177" fmla="*/ 809983 w 1179211"/>
                  <a:gd name="connsiteY177" fmla="*/ 79500 h 84574"/>
                  <a:gd name="connsiteX178" fmla="*/ 829073 w 1179211"/>
                  <a:gd name="connsiteY178" fmla="*/ 85783 h 84574"/>
                  <a:gd name="connsiteX179" fmla="*/ 836806 w 1179211"/>
                  <a:gd name="connsiteY179" fmla="*/ 84575 h 84574"/>
                  <a:gd name="connsiteX180" fmla="*/ 843088 w 1179211"/>
                  <a:gd name="connsiteY180" fmla="*/ 81192 h 84574"/>
                  <a:gd name="connsiteX181" fmla="*/ 847438 w 1179211"/>
                  <a:gd name="connsiteY181" fmla="*/ 75634 h 84574"/>
                  <a:gd name="connsiteX182" fmla="*/ 849129 w 1179211"/>
                  <a:gd name="connsiteY182" fmla="*/ 68143 h 84574"/>
                  <a:gd name="connsiteX183" fmla="*/ 848404 w 1179211"/>
                  <a:gd name="connsiteY183" fmla="*/ 61377 h 84574"/>
                  <a:gd name="connsiteX184" fmla="*/ 796693 w 1179211"/>
                  <a:gd name="connsiteY184" fmla="*/ 61377 h 84574"/>
                  <a:gd name="connsiteX185" fmla="*/ 792585 w 1179211"/>
                  <a:gd name="connsiteY185" fmla="*/ 56544 h 84574"/>
                  <a:gd name="connsiteX186" fmla="*/ 787269 w 1179211"/>
                  <a:gd name="connsiteY186" fmla="*/ 53403 h 84574"/>
                  <a:gd name="connsiteX187" fmla="*/ 781470 w 1179211"/>
                  <a:gd name="connsiteY187" fmla="*/ 51470 h 84574"/>
                  <a:gd name="connsiteX188" fmla="*/ 773012 w 1179211"/>
                  <a:gd name="connsiteY188" fmla="*/ 47603 h 84574"/>
                  <a:gd name="connsiteX189" fmla="*/ 769871 w 1179211"/>
                  <a:gd name="connsiteY189" fmla="*/ 40837 h 84574"/>
                  <a:gd name="connsiteX190" fmla="*/ 772770 w 1179211"/>
                  <a:gd name="connsiteY190" fmla="*/ 35280 h 84574"/>
                  <a:gd name="connsiteX191" fmla="*/ 780020 w 1179211"/>
                  <a:gd name="connsiteY191" fmla="*/ 33105 h 84574"/>
                  <a:gd name="connsiteX192" fmla="*/ 787269 w 1179211"/>
                  <a:gd name="connsiteY192" fmla="*/ 34796 h 84574"/>
                  <a:gd name="connsiteX193" fmla="*/ 791860 w 1179211"/>
                  <a:gd name="connsiteY193" fmla="*/ 38421 h 84574"/>
                  <a:gd name="connsiteX194" fmla="*/ 796693 w 1179211"/>
                  <a:gd name="connsiteY194" fmla="*/ 32380 h 84574"/>
                  <a:gd name="connsiteX195" fmla="*/ 790894 w 1179211"/>
                  <a:gd name="connsiteY195" fmla="*/ 28997 h 84574"/>
                  <a:gd name="connsiteX196" fmla="*/ 780503 w 1179211"/>
                  <a:gd name="connsiteY196" fmla="*/ 27306 h 84574"/>
                  <a:gd name="connsiteX197" fmla="*/ 773012 w 1179211"/>
                  <a:gd name="connsiteY197" fmla="*/ 28272 h 84574"/>
                  <a:gd name="connsiteX198" fmla="*/ 766729 w 1179211"/>
                  <a:gd name="connsiteY198" fmla="*/ 31172 h 84574"/>
                  <a:gd name="connsiteX199" fmla="*/ 762380 w 1179211"/>
                  <a:gd name="connsiteY199" fmla="*/ 36005 h 84574"/>
                  <a:gd name="connsiteX200" fmla="*/ 760688 w 1179211"/>
                  <a:gd name="connsiteY200" fmla="*/ 42771 h 84574"/>
                  <a:gd name="connsiteX201" fmla="*/ 762138 w 1179211"/>
                  <a:gd name="connsiteY201" fmla="*/ 50020 h 84574"/>
                  <a:gd name="connsiteX202" fmla="*/ 766005 w 1179211"/>
                  <a:gd name="connsiteY202" fmla="*/ 54853 h 84574"/>
                  <a:gd name="connsiteX203" fmla="*/ 771079 w 1179211"/>
                  <a:gd name="connsiteY203" fmla="*/ 57752 h 84574"/>
                  <a:gd name="connsiteX204" fmla="*/ 776395 w 1179211"/>
                  <a:gd name="connsiteY204" fmla="*/ 59686 h 84574"/>
                  <a:gd name="connsiteX205" fmla="*/ 784853 w 1179211"/>
                  <a:gd name="connsiteY205" fmla="*/ 63310 h 84574"/>
                  <a:gd name="connsiteX206" fmla="*/ 787994 w 1179211"/>
                  <a:gd name="connsiteY206" fmla="*/ 70559 h 84574"/>
                  <a:gd name="connsiteX207" fmla="*/ 785336 w 1179211"/>
                  <a:gd name="connsiteY207" fmla="*/ 77325 h 84574"/>
                  <a:gd name="connsiteX208" fmla="*/ 777845 w 1179211"/>
                  <a:gd name="connsiteY208" fmla="*/ 79742 h 84574"/>
                  <a:gd name="connsiteX209" fmla="*/ 773012 w 1179211"/>
                  <a:gd name="connsiteY209" fmla="*/ 79017 h 84574"/>
                  <a:gd name="connsiteX210" fmla="*/ 768904 w 1179211"/>
                  <a:gd name="connsiteY210" fmla="*/ 76842 h 84574"/>
                  <a:gd name="connsiteX211" fmla="*/ 765521 w 1179211"/>
                  <a:gd name="connsiteY211" fmla="*/ 74184 h 84574"/>
                  <a:gd name="connsiteX212" fmla="*/ 763105 w 1179211"/>
                  <a:gd name="connsiteY212" fmla="*/ 71768 h 84574"/>
                  <a:gd name="connsiteX213" fmla="*/ 758272 w 1179211"/>
                  <a:gd name="connsiteY213" fmla="*/ 79500 h 84574"/>
                  <a:gd name="connsiteX214" fmla="*/ 777362 w 1179211"/>
                  <a:gd name="connsiteY214" fmla="*/ 85783 h 84574"/>
                  <a:gd name="connsiteX215" fmla="*/ 785094 w 1179211"/>
                  <a:gd name="connsiteY215" fmla="*/ 84575 h 84574"/>
                  <a:gd name="connsiteX216" fmla="*/ 791377 w 1179211"/>
                  <a:gd name="connsiteY216" fmla="*/ 81192 h 84574"/>
                  <a:gd name="connsiteX217" fmla="*/ 795726 w 1179211"/>
                  <a:gd name="connsiteY217" fmla="*/ 75634 h 84574"/>
                  <a:gd name="connsiteX218" fmla="*/ 797418 w 1179211"/>
                  <a:gd name="connsiteY218" fmla="*/ 68143 h 84574"/>
                  <a:gd name="connsiteX219" fmla="*/ 796693 w 1179211"/>
                  <a:gd name="connsiteY219" fmla="*/ 61377 h 84574"/>
                  <a:gd name="connsiteX220" fmla="*/ 711393 w 1179211"/>
                  <a:gd name="connsiteY220" fmla="*/ 6041 h 84574"/>
                  <a:gd name="connsiteX221" fmla="*/ 707286 w 1179211"/>
                  <a:gd name="connsiteY221" fmla="*/ 4350 h 84574"/>
                  <a:gd name="connsiteX222" fmla="*/ 703178 w 1179211"/>
                  <a:gd name="connsiteY222" fmla="*/ 6041 h 84574"/>
                  <a:gd name="connsiteX223" fmla="*/ 701486 w 1179211"/>
                  <a:gd name="connsiteY223" fmla="*/ 9907 h 84574"/>
                  <a:gd name="connsiteX224" fmla="*/ 703178 w 1179211"/>
                  <a:gd name="connsiteY224" fmla="*/ 13774 h 84574"/>
                  <a:gd name="connsiteX225" fmla="*/ 707286 w 1179211"/>
                  <a:gd name="connsiteY225" fmla="*/ 15465 h 84574"/>
                  <a:gd name="connsiteX226" fmla="*/ 711393 w 1179211"/>
                  <a:gd name="connsiteY226" fmla="*/ 13774 h 84574"/>
                  <a:gd name="connsiteX227" fmla="*/ 713085 w 1179211"/>
                  <a:gd name="connsiteY227" fmla="*/ 9907 h 84574"/>
                  <a:gd name="connsiteX228" fmla="*/ 711393 w 1179211"/>
                  <a:gd name="connsiteY228" fmla="*/ 6041 h 84574"/>
                  <a:gd name="connsiteX229" fmla="*/ 734833 w 1179211"/>
                  <a:gd name="connsiteY229" fmla="*/ 6041 h 84574"/>
                  <a:gd name="connsiteX230" fmla="*/ 730725 w 1179211"/>
                  <a:gd name="connsiteY230" fmla="*/ 4350 h 84574"/>
                  <a:gd name="connsiteX231" fmla="*/ 726617 w 1179211"/>
                  <a:gd name="connsiteY231" fmla="*/ 6041 h 84574"/>
                  <a:gd name="connsiteX232" fmla="*/ 724925 w 1179211"/>
                  <a:gd name="connsiteY232" fmla="*/ 9907 h 84574"/>
                  <a:gd name="connsiteX233" fmla="*/ 726617 w 1179211"/>
                  <a:gd name="connsiteY233" fmla="*/ 13774 h 84574"/>
                  <a:gd name="connsiteX234" fmla="*/ 730725 w 1179211"/>
                  <a:gd name="connsiteY234" fmla="*/ 15465 h 84574"/>
                  <a:gd name="connsiteX235" fmla="*/ 734833 w 1179211"/>
                  <a:gd name="connsiteY235" fmla="*/ 13774 h 84574"/>
                  <a:gd name="connsiteX236" fmla="*/ 736524 w 1179211"/>
                  <a:gd name="connsiteY236" fmla="*/ 9907 h 84574"/>
                  <a:gd name="connsiteX237" fmla="*/ 734833 w 1179211"/>
                  <a:gd name="connsiteY237" fmla="*/ 6041 h 84574"/>
                  <a:gd name="connsiteX238" fmla="*/ 695445 w 1179211"/>
                  <a:gd name="connsiteY238" fmla="*/ 28997 h 84574"/>
                  <a:gd name="connsiteX239" fmla="*/ 695445 w 1179211"/>
                  <a:gd name="connsiteY239" fmla="*/ 63552 h 84574"/>
                  <a:gd name="connsiteX240" fmla="*/ 695928 w 1179211"/>
                  <a:gd name="connsiteY240" fmla="*/ 72009 h 84574"/>
                  <a:gd name="connsiteX241" fmla="*/ 698103 w 1179211"/>
                  <a:gd name="connsiteY241" fmla="*/ 79017 h 84574"/>
                  <a:gd name="connsiteX242" fmla="*/ 703903 w 1179211"/>
                  <a:gd name="connsiteY242" fmla="*/ 83850 h 84574"/>
                  <a:gd name="connsiteX243" fmla="*/ 714535 w 1179211"/>
                  <a:gd name="connsiteY243" fmla="*/ 85783 h 84574"/>
                  <a:gd name="connsiteX244" fmla="*/ 722026 w 1179211"/>
                  <a:gd name="connsiteY244" fmla="*/ 84575 h 84574"/>
                  <a:gd name="connsiteX245" fmla="*/ 727342 w 1179211"/>
                  <a:gd name="connsiteY245" fmla="*/ 81433 h 84574"/>
                  <a:gd name="connsiteX246" fmla="*/ 730725 w 1179211"/>
                  <a:gd name="connsiteY246" fmla="*/ 77809 h 84574"/>
                  <a:gd name="connsiteX247" fmla="*/ 732658 w 1179211"/>
                  <a:gd name="connsiteY247" fmla="*/ 75151 h 84574"/>
                  <a:gd name="connsiteX248" fmla="*/ 733866 w 1179211"/>
                  <a:gd name="connsiteY248" fmla="*/ 84575 h 84574"/>
                  <a:gd name="connsiteX249" fmla="*/ 743290 w 1179211"/>
                  <a:gd name="connsiteY249" fmla="*/ 83608 h 84574"/>
                  <a:gd name="connsiteX250" fmla="*/ 743049 w 1179211"/>
                  <a:gd name="connsiteY250" fmla="*/ 81433 h 84574"/>
                  <a:gd name="connsiteX251" fmla="*/ 742565 w 1179211"/>
                  <a:gd name="connsiteY251" fmla="*/ 77809 h 84574"/>
                  <a:gd name="connsiteX252" fmla="*/ 742324 w 1179211"/>
                  <a:gd name="connsiteY252" fmla="*/ 73701 h 84574"/>
                  <a:gd name="connsiteX253" fmla="*/ 742082 w 1179211"/>
                  <a:gd name="connsiteY253" fmla="*/ 69593 h 84574"/>
                  <a:gd name="connsiteX254" fmla="*/ 742082 w 1179211"/>
                  <a:gd name="connsiteY254" fmla="*/ 28755 h 84574"/>
                  <a:gd name="connsiteX255" fmla="*/ 732175 w 1179211"/>
                  <a:gd name="connsiteY255" fmla="*/ 28755 h 84574"/>
                  <a:gd name="connsiteX256" fmla="*/ 732175 w 1179211"/>
                  <a:gd name="connsiteY256" fmla="*/ 59686 h 84574"/>
                  <a:gd name="connsiteX257" fmla="*/ 730966 w 1179211"/>
                  <a:gd name="connsiteY257" fmla="*/ 66935 h 84574"/>
                  <a:gd name="connsiteX258" fmla="*/ 727583 w 1179211"/>
                  <a:gd name="connsiteY258" fmla="*/ 72734 h 84574"/>
                  <a:gd name="connsiteX259" fmla="*/ 722751 w 1179211"/>
                  <a:gd name="connsiteY259" fmla="*/ 76600 h 84574"/>
                  <a:gd name="connsiteX260" fmla="*/ 716468 w 1179211"/>
                  <a:gd name="connsiteY260" fmla="*/ 78050 h 84574"/>
                  <a:gd name="connsiteX261" fmla="*/ 710427 w 1179211"/>
                  <a:gd name="connsiteY261" fmla="*/ 77084 h 84574"/>
                  <a:gd name="connsiteX262" fmla="*/ 706802 w 1179211"/>
                  <a:gd name="connsiteY262" fmla="*/ 74184 h 84574"/>
                  <a:gd name="connsiteX263" fmla="*/ 705111 w 1179211"/>
                  <a:gd name="connsiteY263" fmla="*/ 69593 h 84574"/>
                  <a:gd name="connsiteX264" fmla="*/ 704628 w 1179211"/>
                  <a:gd name="connsiteY264" fmla="*/ 63310 h 84574"/>
                  <a:gd name="connsiteX265" fmla="*/ 704628 w 1179211"/>
                  <a:gd name="connsiteY265" fmla="*/ 28755 h 84574"/>
                  <a:gd name="connsiteX266" fmla="*/ 695445 w 1179211"/>
                  <a:gd name="connsiteY266" fmla="*/ 28755 h 84574"/>
                  <a:gd name="connsiteX267" fmla="*/ 664515 w 1179211"/>
                  <a:gd name="connsiteY267" fmla="*/ 60894 h 84574"/>
                  <a:gd name="connsiteX268" fmla="*/ 657991 w 1179211"/>
                  <a:gd name="connsiteY268" fmla="*/ 71284 h 84574"/>
                  <a:gd name="connsiteX269" fmla="*/ 648325 w 1179211"/>
                  <a:gd name="connsiteY269" fmla="*/ 76600 h 84574"/>
                  <a:gd name="connsiteX270" fmla="*/ 636726 w 1179211"/>
                  <a:gd name="connsiteY270" fmla="*/ 78050 h 84574"/>
                  <a:gd name="connsiteX271" fmla="*/ 631893 w 1179211"/>
                  <a:gd name="connsiteY271" fmla="*/ 77809 h 84574"/>
                  <a:gd name="connsiteX272" fmla="*/ 626577 w 1179211"/>
                  <a:gd name="connsiteY272" fmla="*/ 77325 h 84574"/>
                  <a:gd name="connsiteX273" fmla="*/ 626577 w 1179211"/>
                  <a:gd name="connsiteY273" fmla="*/ 10874 h 84574"/>
                  <a:gd name="connsiteX274" fmla="*/ 630927 w 1179211"/>
                  <a:gd name="connsiteY274" fmla="*/ 10632 h 84574"/>
                  <a:gd name="connsiteX275" fmla="*/ 635276 w 1179211"/>
                  <a:gd name="connsiteY275" fmla="*/ 10632 h 84574"/>
                  <a:gd name="connsiteX276" fmla="*/ 659440 w 1179211"/>
                  <a:gd name="connsiteY276" fmla="*/ 18848 h 84574"/>
                  <a:gd name="connsiteX277" fmla="*/ 666931 w 1179211"/>
                  <a:gd name="connsiteY277" fmla="*/ 44220 h 84574"/>
                  <a:gd name="connsiteX278" fmla="*/ 664515 w 1179211"/>
                  <a:gd name="connsiteY278" fmla="*/ 60894 h 84574"/>
                  <a:gd name="connsiteX279" fmla="*/ 675389 w 1179211"/>
                  <a:gd name="connsiteY279" fmla="*/ 25856 h 84574"/>
                  <a:gd name="connsiteX280" fmla="*/ 667173 w 1179211"/>
                  <a:gd name="connsiteY280" fmla="*/ 13774 h 84574"/>
                  <a:gd name="connsiteX281" fmla="*/ 654366 w 1179211"/>
                  <a:gd name="connsiteY281" fmla="*/ 6524 h 84574"/>
                  <a:gd name="connsiteX282" fmla="*/ 637451 w 1179211"/>
                  <a:gd name="connsiteY282" fmla="*/ 4108 h 84574"/>
                  <a:gd name="connsiteX283" fmla="*/ 631168 w 1179211"/>
                  <a:gd name="connsiteY283" fmla="*/ 4108 h 84574"/>
                  <a:gd name="connsiteX284" fmla="*/ 627060 w 1179211"/>
                  <a:gd name="connsiteY284" fmla="*/ 4350 h 84574"/>
                  <a:gd name="connsiteX285" fmla="*/ 622953 w 1179211"/>
                  <a:gd name="connsiteY285" fmla="*/ 4350 h 84574"/>
                  <a:gd name="connsiteX286" fmla="*/ 616670 w 1179211"/>
                  <a:gd name="connsiteY286" fmla="*/ 4591 h 84574"/>
                  <a:gd name="connsiteX287" fmla="*/ 616670 w 1179211"/>
                  <a:gd name="connsiteY287" fmla="*/ 84091 h 84574"/>
                  <a:gd name="connsiteX288" fmla="*/ 625611 w 1179211"/>
                  <a:gd name="connsiteY288" fmla="*/ 84333 h 84574"/>
                  <a:gd name="connsiteX289" fmla="*/ 637209 w 1179211"/>
                  <a:gd name="connsiteY289" fmla="*/ 84575 h 84574"/>
                  <a:gd name="connsiteX290" fmla="*/ 650741 w 1179211"/>
                  <a:gd name="connsiteY290" fmla="*/ 82883 h 84574"/>
                  <a:gd name="connsiteX291" fmla="*/ 664032 w 1179211"/>
                  <a:gd name="connsiteY291" fmla="*/ 76842 h 84574"/>
                  <a:gd name="connsiteX292" fmla="*/ 674181 w 1179211"/>
                  <a:gd name="connsiteY292" fmla="*/ 64518 h 84574"/>
                  <a:gd name="connsiteX293" fmla="*/ 678289 w 1179211"/>
                  <a:gd name="connsiteY293" fmla="*/ 43979 h 84574"/>
                  <a:gd name="connsiteX294" fmla="*/ 675389 w 1179211"/>
                  <a:gd name="connsiteY294" fmla="*/ 25856 h 84574"/>
                  <a:gd name="connsiteX295" fmla="*/ 562059 w 1179211"/>
                  <a:gd name="connsiteY295" fmla="*/ 77325 h 84574"/>
                  <a:gd name="connsiteX296" fmla="*/ 558918 w 1179211"/>
                  <a:gd name="connsiteY296" fmla="*/ 78534 h 84574"/>
                  <a:gd name="connsiteX297" fmla="*/ 555776 w 1179211"/>
                  <a:gd name="connsiteY297" fmla="*/ 79017 h 84574"/>
                  <a:gd name="connsiteX298" fmla="*/ 553360 w 1179211"/>
                  <a:gd name="connsiteY298" fmla="*/ 78534 h 84574"/>
                  <a:gd name="connsiteX299" fmla="*/ 551185 w 1179211"/>
                  <a:gd name="connsiteY299" fmla="*/ 77567 h 84574"/>
                  <a:gd name="connsiteX300" fmla="*/ 549010 w 1179211"/>
                  <a:gd name="connsiteY300" fmla="*/ 74184 h 84574"/>
                  <a:gd name="connsiteX301" fmla="*/ 548769 w 1179211"/>
                  <a:gd name="connsiteY301" fmla="*/ 67901 h 84574"/>
                  <a:gd name="connsiteX302" fmla="*/ 548769 w 1179211"/>
                  <a:gd name="connsiteY302" fmla="*/ 35280 h 84574"/>
                  <a:gd name="connsiteX303" fmla="*/ 561817 w 1179211"/>
                  <a:gd name="connsiteY303" fmla="*/ 35280 h 84574"/>
                  <a:gd name="connsiteX304" fmla="*/ 561817 w 1179211"/>
                  <a:gd name="connsiteY304" fmla="*/ 28997 h 84574"/>
                  <a:gd name="connsiteX305" fmla="*/ 548769 w 1179211"/>
                  <a:gd name="connsiteY305" fmla="*/ 28997 h 84574"/>
                  <a:gd name="connsiteX306" fmla="*/ 548769 w 1179211"/>
                  <a:gd name="connsiteY306" fmla="*/ 12807 h 84574"/>
                  <a:gd name="connsiteX307" fmla="*/ 539103 w 1179211"/>
                  <a:gd name="connsiteY307" fmla="*/ 14982 h 84574"/>
                  <a:gd name="connsiteX308" fmla="*/ 539103 w 1179211"/>
                  <a:gd name="connsiteY308" fmla="*/ 28997 h 84574"/>
                  <a:gd name="connsiteX309" fmla="*/ 529679 w 1179211"/>
                  <a:gd name="connsiteY309" fmla="*/ 28997 h 84574"/>
                  <a:gd name="connsiteX310" fmla="*/ 529679 w 1179211"/>
                  <a:gd name="connsiteY310" fmla="*/ 35280 h 84574"/>
                  <a:gd name="connsiteX311" fmla="*/ 539103 w 1179211"/>
                  <a:gd name="connsiteY311" fmla="*/ 35280 h 84574"/>
                  <a:gd name="connsiteX312" fmla="*/ 539103 w 1179211"/>
                  <a:gd name="connsiteY312" fmla="*/ 68868 h 84574"/>
                  <a:gd name="connsiteX313" fmla="*/ 539345 w 1179211"/>
                  <a:gd name="connsiteY313" fmla="*/ 76117 h 84574"/>
                  <a:gd name="connsiteX314" fmla="*/ 541278 w 1179211"/>
                  <a:gd name="connsiteY314" fmla="*/ 81433 h 84574"/>
                  <a:gd name="connsiteX315" fmla="*/ 545869 w 1179211"/>
                  <a:gd name="connsiteY315" fmla="*/ 84816 h 84574"/>
                  <a:gd name="connsiteX316" fmla="*/ 551910 w 1179211"/>
                  <a:gd name="connsiteY316" fmla="*/ 85783 h 84574"/>
                  <a:gd name="connsiteX317" fmla="*/ 558434 w 1179211"/>
                  <a:gd name="connsiteY317" fmla="*/ 84816 h 84574"/>
                  <a:gd name="connsiteX318" fmla="*/ 563992 w 1179211"/>
                  <a:gd name="connsiteY318" fmla="*/ 82158 h 84574"/>
                  <a:gd name="connsiteX319" fmla="*/ 562059 w 1179211"/>
                  <a:gd name="connsiteY319" fmla="*/ 77325 h 84574"/>
                  <a:gd name="connsiteX320" fmla="*/ 487392 w 1179211"/>
                  <a:gd name="connsiteY320" fmla="*/ 6041 h 84574"/>
                  <a:gd name="connsiteX321" fmla="*/ 483284 w 1179211"/>
                  <a:gd name="connsiteY321" fmla="*/ 4350 h 84574"/>
                  <a:gd name="connsiteX322" fmla="*/ 479176 w 1179211"/>
                  <a:gd name="connsiteY322" fmla="*/ 6041 h 84574"/>
                  <a:gd name="connsiteX323" fmla="*/ 477484 w 1179211"/>
                  <a:gd name="connsiteY323" fmla="*/ 9907 h 84574"/>
                  <a:gd name="connsiteX324" fmla="*/ 479176 w 1179211"/>
                  <a:gd name="connsiteY324" fmla="*/ 13774 h 84574"/>
                  <a:gd name="connsiteX325" fmla="*/ 483284 w 1179211"/>
                  <a:gd name="connsiteY325" fmla="*/ 15465 h 84574"/>
                  <a:gd name="connsiteX326" fmla="*/ 487392 w 1179211"/>
                  <a:gd name="connsiteY326" fmla="*/ 13774 h 84574"/>
                  <a:gd name="connsiteX327" fmla="*/ 489083 w 1179211"/>
                  <a:gd name="connsiteY327" fmla="*/ 9907 h 84574"/>
                  <a:gd name="connsiteX328" fmla="*/ 487392 w 1179211"/>
                  <a:gd name="connsiteY328" fmla="*/ 6041 h 84574"/>
                  <a:gd name="connsiteX329" fmla="*/ 510589 w 1179211"/>
                  <a:gd name="connsiteY329" fmla="*/ 6041 h 84574"/>
                  <a:gd name="connsiteX330" fmla="*/ 506481 w 1179211"/>
                  <a:gd name="connsiteY330" fmla="*/ 4350 h 84574"/>
                  <a:gd name="connsiteX331" fmla="*/ 502373 w 1179211"/>
                  <a:gd name="connsiteY331" fmla="*/ 6041 h 84574"/>
                  <a:gd name="connsiteX332" fmla="*/ 500682 w 1179211"/>
                  <a:gd name="connsiteY332" fmla="*/ 9907 h 84574"/>
                  <a:gd name="connsiteX333" fmla="*/ 502373 w 1179211"/>
                  <a:gd name="connsiteY333" fmla="*/ 13774 h 84574"/>
                  <a:gd name="connsiteX334" fmla="*/ 506481 w 1179211"/>
                  <a:gd name="connsiteY334" fmla="*/ 15465 h 84574"/>
                  <a:gd name="connsiteX335" fmla="*/ 510589 w 1179211"/>
                  <a:gd name="connsiteY335" fmla="*/ 13774 h 84574"/>
                  <a:gd name="connsiteX336" fmla="*/ 512281 w 1179211"/>
                  <a:gd name="connsiteY336" fmla="*/ 9907 h 84574"/>
                  <a:gd name="connsiteX337" fmla="*/ 510589 w 1179211"/>
                  <a:gd name="connsiteY337" fmla="*/ 6041 h 84574"/>
                  <a:gd name="connsiteX338" fmla="*/ 504548 w 1179211"/>
                  <a:gd name="connsiteY338" fmla="*/ 62827 h 84574"/>
                  <a:gd name="connsiteX339" fmla="*/ 504306 w 1179211"/>
                  <a:gd name="connsiteY339" fmla="*/ 67660 h 84574"/>
                  <a:gd name="connsiteX340" fmla="*/ 502373 w 1179211"/>
                  <a:gd name="connsiteY340" fmla="*/ 72976 h 84574"/>
                  <a:gd name="connsiteX341" fmla="*/ 498990 w 1179211"/>
                  <a:gd name="connsiteY341" fmla="*/ 76600 h 84574"/>
                  <a:gd name="connsiteX342" fmla="*/ 495124 w 1179211"/>
                  <a:gd name="connsiteY342" fmla="*/ 78534 h 84574"/>
                  <a:gd name="connsiteX343" fmla="*/ 491741 w 1179211"/>
                  <a:gd name="connsiteY343" fmla="*/ 79017 h 84574"/>
                  <a:gd name="connsiteX344" fmla="*/ 488116 w 1179211"/>
                  <a:gd name="connsiteY344" fmla="*/ 78534 h 84574"/>
                  <a:gd name="connsiteX345" fmla="*/ 484975 w 1179211"/>
                  <a:gd name="connsiteY345" fmla="*/ 76842 h 84574"/>
                  <a:gd name="connsiteX346" fmla="*/ 482800 w 1179211"/>
                  <a:gd name="connsiteY346" fmla="*/ 73942 h 84574"/>
                  <a:gd name="connsiteX347" fmla="*/ 482075 w 1179211"/>
                  <a:gd name="connsiteY347" fmla="*/ 69351 h 84574"/>
                  <a:gd name="connsiteX348" fmla="*/ 483284 w 1179211"/>
                  <a:gd name="connsiteY348" fmla="*/ 64760 h 84574"/>
                  <a:gd name="connsiteX349" fmla="*/ 486183 w 1179211"/>
                  <a:gd name="connsiteY349" fmla="*/ 61619 h 84574"/>
                  <a:gd name="connsiteX350" fmla="*/ 489566 w 1179211"/>
                  <a:gd name="connsiteY350" fmla="*/ 59686 h 84574"/>
                  <a:gd name="connsiteX351" fmla="*/ 492708 w 1179211"/>
                  <a:gd name="connsiteY351" fmla="*/ 58719 h 84574"/>
                  <a:gd name="connsiteX352" fmla="*/ 496091 w 1179211"/>
                  <a:gd name="connsiteY352" fmla="*/ 58236 h 84574"/>
                  <a:gd name="connsiteX353" fmla="*/ 499715 w 1179211"/>
                  <a:gd name="connsiteY353" fmla="*/ 57994 h 84574"/>
                  <a:gd name="connsiteX354" fmla="*/ 502857 w 1179211"/>
                  <a:gd name="connsiteY354" fmla="*/ 57752 h 84574"/>
                  <a:gd name="connsiteX355" fmla="*/ 505031 w 1179211"/>
                  <a:gd name="connsiteY355" fmla="*/ 57752 h 84574"/>
                  <a:gd name="connsiteX356" fmla="*/ 504548 w 1179211"/>
                  <a:gd name="connsiteY356" fmla="*/ 62827 h 84574"/>
                  <a:gd name="connsiteX357" fmla="*/ 522188 w 1179211"/>
                  <a:gd name="connsiteY357" fmla="*/ 78292 h 84574"/>
                  <a:gd name="connsiteX358" fmla="*/ 517838 w 1179211"/>
                  <a:gd name="connsiteY358" fmla="*/ 79017 h 84574"/>
                  <a:gd name="connsiteX359" fmla="*/ 514939 w 1179211"/>
                  <a:gd name="connsiteY359" fmla="*/ 77809 h 84574"/>
                  <a:gd name="connsiteX360" fmla="*/ 513972 w 1179211"/>
                  <a:gd name="connsiteY360" fmla="*/ 72734 h 84574"/>
                  <a:gd name="connsiteX361" fmla="*/ 513972 w 1179211"/>
                  <a:gd name="connsiteY361" fmla="*/ 43496 h 84574"/>
                  <a:gd name="connsiteX362" fmla="*/ 513972 w 1179211"/>
                  <a:gd name="connsiteY362" fmla="*/ 40354 h 84574"/>
                  <a:gd name="connsiteX363" fmla="*/ 513489 w 1179211"/>
                  <a:gd name="connsiteY363" fmla="*/ 36971 h 84574"/>
                  <a:gd name="connsiteX364" fmla="*/ 512281 w 1179211"/>
                  <a:gd name="connsiteY364" fmla="*/ 33830 h 84574"/>
                  <a:gd name="connsiteX365" fmla="*/ 509864 w 1179211"/>
                  <a:gd name="connsiteY365" fmla="*/ 31172 h 84574"/>
                  <a:gd name="connsiteX366" fmla="*/ 502615 w 1179211"/>
                  <a:gd name="connsiteY366" fmla="*/ 27789 h 84574"/>
                  <a:gd name="connsiteX367" fmla="*/ 494882 w 1179211"/>
                  <a:gd name="connsiteY367" fmla="*/ 27064 h 84574"/>
                  <a:gd name="connsiteX368" fmla="*/ 488116 w 1179211"/>
                  <a:gd name="connsiteY368" fmla="*/ 27789 h 84574"/>
                  <a:gd name="connsiteX369" fmla="*/ 482075 w 1179211"/>
                  <a:gd name="connsiteY369" fmla="*/ 29964 h 84574"/>
                  <a:gd name="connsiteX370" fmla="*/ 477243 w 1179211"/>
                  <a:gd name="connsiteY370" fmla="*/ 33830 h 84574"/>
                  <a:gd name="connsiteX371" fmla="*/ 474584 w 1179211"/>
                  <a:gd name="connsiteY371" fmla="*/ 40113 h 84574"/>
                  <a:gd name="connsiteX372" fmla="*/ 482317 w 1179211"/>
                  <a:gd name="connsiteY372" fmla="*/ 42529 h 84574"/>
                  <a:gd name="connsiteX373" fmla="*/ 483284 w 1179211"/>
                  <a:gd name="connsiteY373" fmla="*/ 38904 h 84574"/>
                  <a:gd name="connsiteX374" fmla="*/ 485217 w 1179211"/>
                  <a:gd name="connsiteY374" fmla="*/ 36005 h 84574"/>
                  <a:gd name="connsiteX375" fmla="*/ 488600 w 1179211"/>
                  <a:gd name="connsiteY375" fmla="*/ 33830 h 84574"/>
                  <a:gd name="connsiteX376" fmla="*/ 493916 w 1179211"/>
                  <a:gd name="connsiteY376" fmla="*/ 33105 h 84574"/>
                  <a:gd name="connsiteX377" fmla="*/ 497299 w 1179211"/>
                  <a:gd name="connsiteY377" fmla="*/ 33347 h 84574"/>
                  <a:gd name="connsiteX378" fmla="*/ 500440 w 1179211"/>
                  <a:gd name="connsiteY378" fmla="*/ 34313 h 84574"/>
                  <a:gd name="connsiteX379" fmla="*/ 503582 w 1179211"/>
                  <a:gd name="connsiteY379" fmla="*/ 37213 h 84574"/>
                  <a:gd name="connsiteX380" fmla="*/ 504548 w 1179211"/>
                  <a:gd name="connsiteY380" fmla="*/ 42287 h 84574"/>
                  <a:gd name="connsiteX381" fmla="*/ 504548 w 1179211"/>
                  <a:gd name="connsiteY381" fmla="*/ 51711 h 84574"/>
                  <a:gd name="connsiteX382" fmla="*/ 497057 w 1179211"/>
                  <a:gd name="connsiteY382" fmla="*/ 51953 h 84574"/>
                  <a:gd name="connsiteX383" fmla="*/ 491016 w 1179211"/>
                  <a:gd name="connsiteY383" fmla="*/ 52436 h 84574"/>
                  <a:gd name="connsiteX384" fmla="*/ 483525 w 1179211"/>
                  <a:gd name="connsiteY384" fmla="*/ 54369 h 84574"/>
                  <a:gd name="connsiteX385" fmla="*/ 477484 w 1179211"/>
                  <a:gd name="connsiteY385" fmla="*/ 57994 h 84574"/>
                  <a:gd name="connsiteX386" fmla="*/ 473618 w 1179211"/>
                  <a:gd name="connsiteY386" fmla="*/ 63310 h 84574"/>
                  <a:gd name="connsiteX387" fmla="*/ 472168 w 1179211"/>
                  <a:gd name="connsiteY387" fmla="*/ 70076 h 84574"/>
                  <a:gd name="connsiteX388" fmla="*/ 473618 w 1179211"/>
                  <a:gd name="connsiteY388" fmla="*/ 76842 h 84574"/>
                  <a:gd name="connsiteX389" fmla="*/ 477243 w 1179211"/>
                  <a:gd name="connsiteY389" fmla="*/ 81675 h 84574"/>
                  <a:gd name="connsiteX390" fmla="*/ 482317 w 1179211"/>
                  <a:gd name="connsiteY390" fmla="*/ 84575 h 84574"/>
                  <a:gd name="connsiteX391" fmla="*/ 488116 w 1179211"/>
                  <a:gd name="connsiteY391" fmla="*/ 85541 h 84574"/>
                  <a:gd name="connsiteX392" fmla="*/ 499232 w 1179211"/>
                  <a:gd name="connsiteY392" fmla="*/ 82641 h 84574"/>
                  <a:gd name="connsiteX393" fmla="*/ 505031 w 1179211"/>
                  <a:gd name="connsiteY393" fmla="*/ 75634 h 84574"/>
                  <a:gd name="connsiteX394" fmla="*/ 507689 w 1179211"/>
                  <a:gd name="connsiteY394" fmla="*/ 82158 h 84574"/>
                  <a:gd name="connsiteX395" fmla="*/ 514214 w 1179211"/>
                  <a:gd name="connsiteY395" fmla="*/ 84816 h 84574"/>
                  <a:gd name="connsiteX396" fmla="*/ 519047 w 1179211"/>
                  <a:gd name="connsiteY396" fmla="*/ 84333 h 84574"/>
                  <a:gd name="connsiteX397" fmla="*/ 522430 w 1179211"/>
                  <a:gd name="connsiteY397" fmla="*/ 83608 h 84574"/>
                  <a:gd name="connsiteX398" fmla="*/ 522430 w 1179211"/>
                  <a:gd name="connsiteY398" fmla="*/ 78292 h 84574"/>
                  <a:gd name="connsiteX399" fmla="*/ 458636 w 1179211"/>
                  <a:gd name="connsiteY399" fmla="*/ 77325 h 84574"/>
                  <a:gd name="connsiteX400" fmla="*/ 455495 w 1179211"/>
                  <a:gd name="connsiteY400" fmla="*/ 78534 h 84574"/>
                  <a:gd name="connsiteX401" fmla="*/ 452353 w 1179211"/>
                  <a:gd name="connsiteY401" fmla="*/ 79017 h 84574"/>
                  <a:gd name="connsiteX402" fmla="*/ 449937 w 1179211"/>
                  <a:gd name="connsiteY402" fmla="*/ 78534 h 84574"/>
                  <a:gd name="connsiteX403" fmla="*/ 447762 w 1179211"/>
                  <a:gd name="connsiteY403" fmla="*/ 77567 h 84574"/>
                  <a:gd name="connsiteX404" fmla="*/ 445587 w 1179211"/>
                  <a:gd name="connsiteY404" fmla="*/ 74184 h 84574"/>
                  <a:gd name="connsiteX405" fmla="*/ 445346 w 1179211"/>
                  <a:gd name="connsiteY405" fmla="*/ 67901 h 84574"/>
                  <a:gd name="connsiteX406" fmla="*/ 445346 w 1179211"/>
                  <a:gd name="connsiteY406" fmla="*/ 35280 h 84574"/>
                  <a:gd name="connsiteX407" fmla="*/ 458394 w 1179211"/>
                  <a:gd name="connsiteY407" fmla="*/ 35280 h 84574"/>
                  <a:gd name="connsiteX408" fmla="*/ 458394 w 1179211"/>
                  <a:gd name="connsiteY408" fmla="*/ 28997 h 84574"/>
                  <a:gd name="connsiteX409" fmla="*/ 445346 w 1179211"/>
                  <a:gd name="connsiteY409" fmla="*/ 28997 h 84574"/>
                  <a:gd name="connsiteX410" fmla="*/ 445346 w 1179211"/>
                  <a:gd name="connsiteY410" fmla="*/ 12807 h 84574"/>
                  <a:gd name="connsiteX411" fmla="*/ 435680 w 1179211"/>
                  <a:gd name="connsiteY411" fmla="*/ 14982 h 84574"/>
                  <a:gd name="connsiteX412" fmla="*/ 435680 w 1179211"/>
                  <a:gd name="connsiteY412" fmla="*/ 28997 h 84574"/>
                  <a:gd name="connsiteX413" fmla="*/ 426256 w 1179211"/>
                  <a:gd name="connsiteY413" fmla="*/ 28997 h 84574"/>
                  <a:gd name="connsiteX414" fmla="*/ 426256 w 1179211"/>
                  <a:gd name="connsiteY414" fmla="*/ 35280 h 84574"/>
                  <a:gd name="connsiteX415" fmla="*/ 435680 w 1179211"/>
                  <a:gd name="connsiteY415" fmla="*/ 35280 h 84574"/>
                  <a:gd name="connsiteX416" fmla="*/ 435680 w 1179211"/>
                  <a:gd name="connsiteY416" fmla="*/ 68868 h 84574"/>
                  <a:gd name="connsiteX417" fmla="*/ 435922 w 1179211"/>
                  <a:gd name="connsiteY417" fmla="*/ 76117 h 84574"/>
                  <a:gd name="connsiteX418" fmla="*/ 437855 w 1179211"/>
                  <a:gd name="connsiteY418" fmla="*/ 81433 h 84574"/>
                  <a:gd name="connsiteX419" fmla="*/ 442446 w 1179211"/>
                  <a:gd name="connsiteY419" fmla="*/ 84816 h 84574"/>
                  <a:gd name="connsiteX420" fmla="*/ 448487 w 1179211"/>
                  <a:gd name="connsiteY420" fmla="*/ 85783 h 84574"/>
                  <a:gd name="connsiteX421" fmla="*/ 455012 w 1179211"/>
                  <a:gd name="connsiteY421" fmla="*/ 84816 h 84574"/>
                  <a:gd name="connsiteX422" fmla="*/ 460569 w 1179211"/>
                  <a:gd name="connsiteY422" fmla="*/ 82158 h 84574"/>
                  <a:gd name="connsiteX423" fmla="*/ 458636 w 1179211"/>
                  <a:gd name="connsiteY423" fmla="*/ 77325 h 84574"/>
                  <a:gd name="connsiteX424" fmla="*/ 409825 w 1179211"/>
                  <a:gd name="connsiteY424" fmla="*/ 28997 h 84574"/>
                  <a:gd name="connsiteX425" fmla="*/ 399676 w 1179211"/>
                  <a:gd name="connsiteY425" fmla="*/ 28997 h 84574"/>
                  <a:gd name="connsiteX426" fmla="*/ 399676 w 1179211"/>
                  <a:gd name="connsiteY426" fmla="*/ 84091 h 84574"/>
                  <a:gd name="connsiteX427" fmla="*/ 409825 w 1179211"/>
                  <a:gd name="connsiteY427" fmla="*/ 84091 h 84574"/>
                  <a:gd name="connsiteX428" fmla="*/ 409825 w 1179211"/>
                  <a:gd name="connsiteY428" fmla="*/ 28997 h 84574"/>
                  <a:gd name="connsiteX429" fmla="*/ 409341 w 1179211"/>
                  <a:gd name="connsiteY429" fmla="*/ 2416 h 84574"/>
                  <a:gd name="connsiteX430" fmla="*/ 404992 w 1179211"/>
                  <a:gd name="connsiteY430" fmla="*/ 483 h 84574"/>
                  <a:gd name="connsiteX431" fmla="*/ 400400 w 1179211"/>
                  <a:gd name="connsiteY431" fmla="*/ 2416 h 84574"/>
                  <a:gd name="connsiteX432" fmla="*/ 398467 w 1179211"/>
                  <a:gd name="connsiteY432" fmla="*/ 6766 h 84574"/>
                  <a:gd name="connsiteX433" fmla="*/ 400400 w 1179211"/>
                  <a:gd name="connsiteY433" fmla="*/ 11116 h 84574"/>
                  <a:gd name="connsiteX434" fmla="*/ 404992 w 1179211"/>
                  <a:gd name="connsiteY434" fmla="*/ 13049 h 84574"/>
                  <a:gd name="connsiteX435" fmla="*/ 409341 w 1179211"/>
                  <a:gd name="connsiteY435" fmla="*/ 11116 h 84574"/>
                  <a:gd name="connsiteX436" fmla="*/ 411274 w 1179211"/>
                  <a:gd name="connsiteY436" fmla="*/ 6766 h 84574"/>
                  <a:gd name="connsiteX437" fmla="*/ 409341 w 1179211"/>
                  <a:gd name="connsiteY437" fmla="*/ 2416 h 84574"/>
                  <a:gd name="connsiteX438" fmla="*/ 379619 w 1179211"/>
                  <a:gd name="connsiteY438" fmla="*/ 61377 h 84574"/>
                  <a:gd name="connsiteX439" fmla="*/ 375511 w 1179211"/>
                  <a:gd name="connsiteY439" fmla="*/ 56544 h 84574"/>
                  <a:gd name="connsiteX440" fmla="*/ 370195 w 1179211"/>
                  <a:gd name="connsiteY440" fmla="*/ 53403 h 84574"/>
                  <a:gd name="connsiteX441" fmla="*/ 364396 w 1179211"/>
                  <a:gd name="connsiteY441" fmla="*/ 51470 h 84574"/>
                  <a:gd name="connsiteX442" fmla="*/ 355938 w 1179211"/>
                  <a:gd name="connsiteY442" fmla="*/ 47603 h 84574"/>
                  <a:gd name="connsiteX443" fmla="*/ 352797 w 1179211"/>
                  <a:gd name="connsiteY443" fmla="*/ 40837 h 84574"/>
                  <a:gd name="connsiteX444" fmla="*/ 355697 w 1179211"/>
                  <a:gd name="connsiteY444" fmla="*/ 35280 h 84574"/>
                  <a:gd name="connsiteX445" fmla="*/ 362946 w 1179211"/>
                  <a:gd name="connsiteY445" fmla="*/ 33105 h 84574"/>
                  <a:gd name="connsiteX446" fmla="*/ 370195 w 1179211"/>
                  <a:gd name="connsiteY446" fmla="*/ 34796 h 84574"/>
                  <a:gd name="connsiteX447" fmla="*/ 374786 w 1179211"/>
                  <a:gd name="connsiteY447" fmla="*/ 38421 h 84574"/>
                  <a:gd name="connsiteX448" fmla="*/ 379619 w 1179211"/>
                  <a:gd name="connsiteY448" fmla="*/ 32380 h 84574"/>
                  <a:gd name="connsiteX449" fmla="*/ 373820 w 1179211"/>
                  <a:gd name="connsiteY449" fmla="*/ 28997 h 84574"/>
                  <a:gd name="connsiteX450" fmla="*/ 363429 w 1179211"/>
                  <a:gd name="connsiteY450" fmla="*/ 27306 h 84574"/>
                  <a:gd name="connsiteX451" fmla="*/ 355938 w 1179211"/>
                  <a:gd name="connsiteY451" fmla="*/ 28272 h 84574"/>
                  <a:gd name="connsiteX452" fmla="*/ 349656 w 1179211"/>
                  <a:gd name="connsiteY452" fmla="*/ 31172 h 84574"/>
                  <a:gd name="connsiteX453" fmla="*/ 345306 w 1179211"/>
                  <a:gd name="connsiteY453" fmla="*/ 36005 h 84574"/>
                  <a:gd name="connsiteX454" fmla="*/ 343615 w 1179211"/>
                  <a:gd name="connsiteY454" fmla="*/ 42771 h 84574"/>
                  <a:gd name="connsiteX455" fmla="*/ 345065 w 1179211"/>
                  <a:gd name="connsiteY455" fmla="*/ 50020 h 84574"/>
                  <a:gd name="connsiteX456" fmla="*/ 348931 w 1179211"/>
                  <a:gd name="connsiteY456" fmla="*/ 54853 h 84574"/>
                  <a:gd name="connsiteX457" fmla="*/ 354005 w 1179211"/>
                  <a:gd name="connsiteY457" fmla="*/ 57752 h 84574"/>
                  <a:gd name="connsiteX458" fmla="*/ 359321 w 1179211"/>
                  <a:gd name="connsiteY458" fmla="*/ 59686 h 84574"/>
                  <a:gd name="connsiteX459" fmla="*/ 367779 w 1179211"/>
                  <a:gd name="connsiteY459" fmla="*/ 63310 h 84574"/>
                  <a:gd name="connsiteX460" fmla="*/ 370920 w 1179211"/>
                  <a:gd name="connsiteY460" fmla="*/ 70559 h 84574"/>
                  <a:gd name="connsiteX461" fmla="*/ 368262 w 1179211"/>
                  <a:gd name="connsiteY461" fmla="*/ 77325 h 84574"/>
                  <a:gd name="connsiteX462" fmla="*/ 360771 w 1179211"/>
                  <a:gd name="connsiteY462" fmla="*/ 79742 h 84574"/>
                  <a:gd name="connsiteX463" fmla="*/ 355938 w 1179211"/>
                  <a:gd name="connsiteY463" fmla="*/ 79017 h 84574"/>
                  <a:gd name="connsiteX464" fmla="*/ 351830 w 1179211"/>
                  <a:gd name="connsiteY464" fmla="*/ 76842 h 84574"/>
                  <a:gd name="connsiteX465" fmla="*/ 348447 w 1179211"/>
                  <a:gd name="connsiteY465" fmla="*/ 74184 h 84574"/>
                  <a:gd name="connsiteX466" fmla="*/ 346031 w 1179211"/>
                  <a:gd name="connsiteY466" fmla="*/ 71768 h 84574"/>
                  <a:gd name="connsiteX467" fmla="*/ 341198 w 1179211"/>
                  <a:gd name="connsiteY467" fmla="*/ 79500 h 84574"/>
                  <a:gd name="connsiteX468" fmla="*/ 360288 w 1179211"/>
                  <a:gd name="connsiteY468" fmla="*/ 85783 h 84574"/>
                  <a:gd name="connsiteX469" fmla="*/ 368020 w 1179211"/>
                  <a:gd name="connsiteY469" fmla="*/ 84575 h 84574"/>
                  <a:gd name="connsiteX470" fmla="*/ 374303 w 1179211"/>
                  <a:gd name="connsiteY470" fmla="*/ 81192 h 84574"/>
                  <a:gd name="connsiteX471" fmla="*/ 378411 w 1179211"/>
                  <a:gd name="connsiteY471" fmla="*/ 75634 h 84574"/>
                  <a:gd name="connsiteX472" fmla="*/ 380103 w 1179211"/>
                  <a:gd name="connsiteY472" fmla="*/ 68143 h 84574"/>
                  <a:gd name="connsiteX473" fmla="*/ 379619 w 1179211"/>
                  <a:gd name="connsiteY473" fmla="*/ 61377 h 84574"/>
                  <a:gd name="connsiteX474" fmla="*/ 298428 w 1179211"/>
                  <a:gd name="connsiteY474" fmla="*/ 84091 h 84574"/>
                  <a:gd name="connsiteX475" fmla="*/ 307852 w 1179211"/>
                  <a:gd name="connsiteY475" fmla="*/ 84091 h 84574"/>
                  <a:gd name="connsiteX476" fmla="*/ 307852 w 1179211"/>
                  <a:gd name="connsiteY476" fmla="*/ 57511 h 84574"/>
                  <a:gd name="connsiteX477" fmla="*/ 308093 w 1179211"/>
                  <a:gd name="connsiteY477" fmla="*/ 51953 h 84574"/>
                  <a:gd name="connsiteX478" fmla="*/ 308818 w 1179211"/>
                  <a:gd name="connsiteY478" fmla="*/ 46637 h 84574"/>
                  <a:gd name="connsiteX479" fmla="*/ 312926 w 1179211"/>
                  <a:gd name="connsiteY479" fmla="*/ 37938 h 84574"/>
                  <a:gd name="connsiteX480" fmla="*/ 318967 w 1179211"/>
                  <a:gd name="connsiteY480" fmla="*/ 34555 h 84574"/>
                  <a:gd name="connsiteX481" fmla="*/ 325008 w 1179211"/>
                  <a:gd name="connsiteY481" fmla="*/ 40596 h 84574"/>
                  <a:gd name="connsiteX482" fmla="*/ 333224 w 1179211"/>
                  <a:gd name="connsiteY482" fmla="*/ 37696 h 84574"/>
                  <a:gd name="connsiteX483" fmla="*/ 332016 w 1179211"/>
                  <a:gd name="connsiteY483" fmla="*/ 32863 h 84574"/>
                  <a:gd name="connsiteX484" fmla="*/ 329599 w 1179211"/>
                  <a:gd name="connsiteY484" fmla="*/ 29722 h 84574"/>
                  <a:gd name="connsiteX485" fmla="*/ 326216 w 1179211"/>
                  <a:gd name="connsiteY485" fmla="*/ 28030 h 84574"/>
                  <a:gd name="connsiteX486" fmla="*/ 322833 w 1179211"/>
                  <a:gd name="connsiteY486" fmla="*/ 27547 h 84574"/>
                  <a:gd name="connsiteX487" fmla="*/ 314134 w 1179211"/>
                  <a:gd name="connsiteY487" fmla="*/ 30205 h 84574"/>
                  <a:gd name="connsiteX488" fmla="*/ 307852 w 1179211"/>
                  <a:gd name="connsiteY488" fmla="*/ 37696 h 84574"/>
                  <a:gd name="connsiteX489" fmla="*/ 306643 w 1179211"/>
                  <a:gd name="connsiteY489" fmla="*/ 28272 h 84574"/>
                  <a:gd name="connsiteX490" fmla="*/ 297219 w 1179211"/>
                  <a:gd name="connsiteY490" fmla="*/ 29239 h 84574"/>
                  <a:gd name="connsiteX491" fmla="*/ 297461 w 1179211"/>
                  <a:gd name="connsiteY491" fmla="*/ 31413 h 84574"/>
                  <a:gd name="connsiteX492" fmla="*/ 297944 w 1179211"/>
                  <a:gd name="connsiteY492" fmla="*/ 35038 h 84574"/>
                  <a:gd name="connsiteX493" fmla="*/ 298186 w 1179211"/>
                  <a:gd name="connsiteY493" fmla="*/ 39146 h 84574"/>
                  <a:gd name="connsiteX494" fmla="*/ 298428 w 1179211"/>
                  <a:gd name="connsiteY494" fmla="*/ 43254 h 84574"/>
                  <a:gd name="connsiteX495" fmla="*/ 298428 w 1179211"/>
                  <a:gd name="connsiteY495" fmla="*/ 84091 h 84574"/>
                  <a:gd name="connsiteX496" fmla="*/ 267981 w 1179211"/>
                  <a:gd name="connsiteY496" fmla="*/ 38179 h 84574"/>
                  <a:gd name="connsiteX497" fmla="*/ 271122 w 1179211"/>
                  <a:gd name="connsiteY497" fmla="*/ 50262 h 84574"/>
                  <a:gd name="connsiteX498" fmla="*/ 271122 w 1179211"/>
                  <a:gd name="connsiteY498" fmla="*/ 52195 h 84574"/>
                  <a:gd name="connsiteX499" fmla="*/ 243817 w 1179211"/>
                  <a:gd name="connsiteY499" fmla="*/ 52195 h 84574"/>
                  <a:gd name="connsiteX500" fmla="*/ 245508 w 1179211"/>
                  <a:gd name="connsiteY500" fmla="*/ 45187 h 84574"/>
                  <a:gd name="connsiteX501" fmla="*/ 248649 w 1179211"/>
                  <a:gd name="connsiteY501" fmla="*/ 39388 h 84574"/>
                  <a:gd name="connsiteX502" fmla="*/ 253241 w 1179211"/>
                  <a:gd name="connsiteY502" fmla="*/ 35280 h 84574"/>
                  <a:gd name="connsiteX503" fmla="*/ 259282 w 1179211"/>
                  <a:gd name="connsiteY503" fmla="*/ 33830 h 84574"/>
                  <a:gd name="connsiteX504" fmla="*/ 267981 w 1179211"/>
                  <a:gd name="connsiteY504" fmla="*/ 38179 h 84574"/>
                  <a:gd name="connsiteX505" fmla="*/ 281029 w 1179211"/>
                  <a:gd name="connsiteY505" fmla="*/ 58236 h 84574"/>
                  <a:gd name="connsiteX506" fmla="*/ 281029 w 1179211"/>
                  <a:gd name="connsiteY506" fmla="*/ 52678 h 84574"/>
                  <a:gd name="connsiteX507" fmla="*/ 280063 w 1179211"/>
                  <a:gd name="connsiteY507" fmla="*/ 43496 h 84574"/>
                  <a:gd name="connsiteX508" fmla="*/ 276438 w 1179211"/>
                  <a:gd name="connsiteY508" fmla="*/ 35280 h 84574"/>
                  <a:gd name="connsiteX509" fmla="*/ 269672 w 1179211"/>
                  <a:gd name="connsiteY509" fmla="*/ 29480 h 84574"/>
                  <a:gd name="connsiteX510" fmla="*/ 259040 w 1179211"/>
                  <a:gd name="connsiteY510" fmla="*/ 27306 h 84574"/>
                  <a:gd name="connsiteX511" fmla="*/ 249133 w 1179211"/>
                  <a:gd name="connsiteY511" fmla="*/ 29480 h 84574"/>
                  <a:gd name="connsiteX512" fmla="*/ 241159 w 1179211"/>
                  <a:gd name="connsiteY512" fmla="*/ 35521 h 84574"/>
                  <a:gd name="connsiteX513" fmla="*/ 235842 w 1179211"/>
                  <a:gd name="connsiteY513" fmla="*/ 44704 h 84574"/>
                  <a:gd name="connsiteX514" fmla="*/ 233909 w 1179211"/>
                  <a:gd name="connsiteY514" fmla="*/ 56544 h 84574"/>
                  <a:gd name="connsiteX515" fmla="*/ 240675 w 1179211"/>
                  <a:gd name="connsiteY515" fmla="*/ 78292 h 84574"/>
                  <a:gd name="connsiteX516" fmla="*/ 260490 w 1179211"/>
                  <a:gd name="connsiteY516" fmla="*/ 85783 h 84574"/>
                  <a:gd name="connsiteX517" fmla="*/ 272572 w 1179211"/>
                  <a:gd name="connsiteY517" fmla="*/ 83125 h 84574"/>
                  <a:gd name="connsiteX518" fmla="*/ 282238 w 1179211"/>
                  <a:gd name="connsiteY518" fmla="*/ 75151 h 84574"/>
                  <a:gd name="connsiteX519" fmla="*/ 278371 w 1179211"/>
                  <a:gd name="connsiteY519" fmla="*/ 71043 h 84574"/>
                  <a:gd name="connsiteX520" fmla="*/ 268947 w 1179211"/>
                  <a:gd name="connsiteY520" fmla="*/ 77567 h 84574"/>
                  <a:gd name="connsiteX521" fmla="*/ 261215 w 1179211"/>
                  <a:gd name="connsiteY521" fmla="*/ 79017 h 84574"/>
                  <a:gd name="connsiteX522" fmla="*/ 248649 w 1179211"/>
                  <a:gd name="connsiteY522" fmla="*/ 73701 h 84574"/>
                  <a:gd name="connsiteX523" fmla="*/ 244058 w 1179211"/>
                  <a:gd name="connsiteY523" fmla="*/ 58477 h 84574"/>
                  <a:gd name="connsiteX524" fmla="*/ 281029 w 1179211"/>
                  <a:gd name="connsiteY524" fmla="*/ 58477 h 84574"/>
                  <a:gd name="connsiteX525" fmla="*/ 183648 w 1179211"/>
                  <a:gd name="connsiteY525" fmla="*/ 28997 h 84574"/>
                  <a:gd name="connsiteX526" fmla="*/ 172774 w 1179211"/>
                  <a:gd name="connsiteY526" fmla="*/ 28997 h 84574"/>
                  <a:gd name="connsiteX527" fmla="*/ 195247 w 1179211"/>
                  <a:gd name="connsiteY527" fmla="*/ 85300 h 84574"/>
                  <a:gd name="connsiteX528" fmla="*/ 203221 w 1179211"/>
                  <a:gd name="connsiteY528" fmla="*/ 85300 h 84574"/>
                  <a:gd name="connsiteX529" fmla="*/ 226418 w 1179211"/>
                  <a:gd name="connsiteY529" fmla="*/ 28997 h 84574"/>
                  <a:gd name="connsiteX530" fmla="*/ 217236 w 1179211"/>
                  <a:gd name="connsiteY530" fmla="*/ 28997 h 84574"/>
                  <a:gd name="connsiteX531" fmla="*/ 202496 w 1179211"/>
                  <a:gd name="connsiteY531" fmla="*/ 67660 h 84574"/>
                  <a:gd name="connsiteX532" fmla="*/ 200079 w 1179211"/>
                  <a:gd name="connsiteY532" fmla="*/ 76359 h 84574"/>
                  <a:gd name="connsiteX533" fmla="*/ 199354 w 1179211"/>
                  <a:gd name="connsiteY533" fmla="*/ 72734 h 84574"/>
                  <a:gd name="connsiteX534" fmla="*/ 197663 w 1179211"/>
                  <a:gd name="connsiteY534" fmla="*/ 67176 h 84574"/>
                  <a:gd name="connsiteX535" fmla="*/ 183648 w 1179211"/>
                  <a:gd name="connsiteY535" fmla="*/ 28997 h 84574"/>
                  <a:gd name="connsiteX536" fmla="*/ 159000 w 1179211"/>
                  <a:gd name="connsiteY536" fmla="*/ 28997 h 84574"/>
                  <a:gd name="connsiteX537" fmla="*/ 148851 w 1179211"/>
                  <a:gd name="connsiteY537" fmla="*/ 28997 h 84574"/>
                  <a:gd name="connsiteX538" fmla="*/ 148851 w 1179211"/>
                  <a:gd name="connsiteY538" fmla="*/ 84091 h 84574"/>
                  <a:gd name="connsiteX539" fmla="*/ 159000 w 1179211"/>
                  <a:gd name="connsiteY539" fmla="*/ 84091 h 84574"/>
                  <a:gd name="connsiteX540" fmla="*/ 159000 w 1179211"/>
                  <a:gd name="connsiteY540" fmla="*/ 28997 h 84574"/>
                  <a:gd name="connsiteX541" fmla="*/ 158517 w 1179211"/>
                  <a:gd name="connsiteY541" fmla="*/ 2416 h 84574"/>
                  <a:gd name="connsiteX542" fmla="*/ 154167 w 1179211"/>
                  <a:gd name="connsiteY542" fmla="*/ 483 h 84574"/>
                  <a:gd name="connsiteX543" fmla="*/ 149576 w 1179211"/>
                  <a:gd name="connsiteY543" fmla="*/ 2416 h 84574"/>
                  <a:gd name="connsiteX544" fmla="*/ 147643 w 1179211"/>
                  <a:gd name="connsiteY544" fmla="*/ 6766 h 84574"/>
                  <a:gd name="connsiteX545" fmla="*/ 149576 w 1179211"/>
                  <a:gd name="connsiteY545" fmla="*/ 11116 h 84574"/>
                  <a:gd name="connsiteX546" fmla="*/ 154167 w 1179211"/>
                  <a:gd name="connsiteY546" fmla="*/ 13049 h 84574"/>
                  <a:gd name="connsiteX547" fmla="*/ 158517 w 1179211"/>
                  <a:gd name="connsiteY547" fmla="*/ 11116 h 84574"/>
                  <a:gd name="connsiteX548" fmla="*/ 160450 w 1179211"/>
                  <a:gd name="connsiteY548" fmla="*/ 6766 h 84574"/>
                  <a:gd name="connsiteX549" fmla="*/ 158517 w 1179211"/>
                  <a:gd name="connsiteY549" fmla="*/ 2416 h 84574"/>
                  <a:gd name="connsiteX550" fmla="*/ 128795 w 1179211"/>
                  <a:gd name="connsiteY550" fmla="*/ 84091 h 84574"/>
                  <a:gd name="connsiteX551" fmla="*/ 128795 w 1179211"/>
                  <a:gd name="connsiteY551" fmla="*/ 49537 h 84574"/>
                  <a:gd name="connsiteX552" fmla="*/ 128312 w 1179211"/>
                  <a:gd name="connsiteY552" fmla="*/ 41079 h 84574"/>
                  <a:gd name="connsiteX553" fmla="*/ 126137 w 1179211"/>
                  <a:gd name="connsiteY553" fmla="*/ 34071 h 84574"/>
                  <a:gd name="connsiteX554" fmla="*/ 120338 w 1179211"/>
                  <a:gd name="connsiteY554" fmla="*/ 29239 h 84574"/>
                  <a:gd name="connsiteX555" fmla="*/ 109705 w 1179211"/>
                  <a:gd name="connsiteY555" fmla="*/ 27306 h 84574"/>
                  <a:gd name="connsiteX556" fmla="*/ 102214 w 1179211"/>
                  <a:gd name="connsiteY556" fmla="*/ 28514 h 84574"/>
                  <a:gd name="connsiteX557" fmla="*/ 96898 w 1179211"/>
                  <a:gd name="connsiteY557" fmla="*/ 31655 h 84574"/>
                  <a:gd name="connsiteX558" fmla="*/ 93274 w 1179211"/>
                  <a:gd name="connsiteY558" fmla="*/ 35280 h 84574"/>
                  <a:gd name="connsiteX559" fmla="*/ 91341 w 1179211"/>
                  <a:gd name="connsiteY559" fmla="*/ 37938 h 84574"/>
                  <a:gd name="connsiteX560" fmla="*/ 90132 w 1179211"/>
                  <a:gd name="connsiteY560" fmla="*/ 28514 h 84574"/>
                  <a:gd name="connsiteX561" fmla="*/ 80708 w 1179211"/>
                  <a:gd name="connsiteY561" fmla="*/ 29480 h 84574"/>
                  <a:gd name="connsiteX562" fmla="*/ 80950 w 1179211"/>
                  <a:gd name="connsiteY562" fmla="*/ 31655 h 84574"/>
                  <a:gd name="connsiteX563" fmla="*/ 81433 w 1179211"/>
                  <a:gd name="connsiteY563" fmla="*/ 35280 h 84574"/>
                  <a:gd name="connsiteX564" fmla="*/ 81675 w 1179211"/>
                  <a:gd name="connsiteY564" fmla="*/ 39388 h 84574"/>
                  <a:gd name="connsiteX565" fmla="*/ 81917 w 1179211"/>
                  <a:gd name="connsiteY565" fmla="*/ 43496 h 84574"/>
                  <a:gd name="connsiteX566" fmla="*/ 81917 w 1179211"/>
                  <a:gd name="connsiteY566" fmla="*/ 84333 h 84574"/>
                  <a:gd name="connsiteX567" fmla="*/ 91824 w 1179211"/>
                  <a:gd name="connsiteY567" fmla="*/ 84333 h 84574"/>
                  <a:gd name="connsiteX568" fmla="*/ 91824 w 1179211"/>
                  <a:gd name="connsiteY568" fmla="*/ 53403 h 84574"/>
                  <a:gd name="connsiteX569" fmla="*/ 93032 w 1179211"/>
                  <a:gd name="connsiteY569" fmla="*/ 46154 h 84574"/>
                  <a:gd name="connsiteX570" fmla="*/ 96415 w 1179211"/>
                  <a:gd name="connsiteY570" fmla="*/ 40354 h 84574"/>
                  <a:gd name="connsiteX571" fmla="*/ 101248 w 1179211"/>
                  <a:gd name="connsiteY571" fmla="*/ 36488 h 84574"/>
                  <a:gd name="connsiteX572" fmla="*/ 107531 w 1179211"/>
                  <a:gd name="connsiteY572" fmla="*/ 35038 h 84574"/>
                  <a:gd name="connsiteX573" fmla="*/ 113572 w 1179211"/>
                  <a:gd name="connsiteY573" fmla="*/ 36005 h 84574"/>
                  <a:gd name="connsiteX574" fmla="*/ 117196 w 1179211"/>
                  <a:gd name="connsiteY574" fmla="*/ 38904 h 84574"/>
                  <a:gd name="connsiteX575" fmla="*/ 118888 w 1179211"/>
                  <a:gd name="connsiteY575" fmla="*/ 43496 h 84574"/>
                  <a:gd name="connsiteX576" fmla="*/ 119371 w 1179211"/>
                  <a:gd name="connsiteY576" fmla="*/ 49778 h 84574"/>
                  <a:gd name="connsiteX577" fmla="*/ 119371 w 1179211"/>
                  <a:gd name="connsiteY577" fmla="*/ 84333 h 84574"/>
                  <a:gd name="connsiteX578" fmla="*/ 128795 w 1179211"/>
                  <a:gd name="connsiteY578" fmla="*/ 84333 h 84574"/>
                  <a:gd name="connsiteX579" fmla="*/ 60894 w 1179211"/>
                  <a:gd name="connsiteY579" fmla="*/ 5799 h 84574"/>
                  <a:gd name="connsiteX580" fmla="*/ 50986 w 1179211"/>
                  <a:gd name="connsiteY580" fmla="*/ 5799 h 84574"/>
                  <a:gd name="connsiteX581" fmla="*/ 50986 w 1179211"/>
                  <a:gd name="connsiteY581" fmla="*/ 54128 h 84574"/>
                  <a:gd name="connsiteX582" fmla="*/ 49295 w 1179211"/>
                  <a:gd name="connsiteY582" fmla="*/ 66935 h 84574"/>
                  <a:gd name="connsiteX583" fmla="*/ 44945 w 1179211"/>
                  <a:gd name="connsiteY583" fmla="*/ 74667 h 84574"/>
                  <a:gd name="connsiteX584" fmla="*/ 38421 w 1179211"/>
                  <a:gd name="connsiteY584" fmla="*/ 78534 h 84574"/>
                  <a:gd name="connsiteX585" fmla="*/ 30447 w 1179211"/>
                  <a:gd name="connsiteY585" fmla="*/ 79500 h 84574"/>
                  <a:gd name="connsiteX586" fmla="*/ 22231 w 1179211"/>
                  <a:gd name="connsiteY586" fmla="*/ 78534 h 84574"/>
                  <a:gd name="connsiteX587" fmla="*/ 15707 w 1179211"/>
                  <a:gd name="connsiteY587" fmla="*/ 74667 h 84574"/>
                  <a:gd name="connsiteX588" fmla="*/ 11357 w 1179211"/>
                  <a:gd name="connsiteY588" fmla="*/ 66935 h 84574"/>
                  <a:gd name="connsiteX589" fmla="*/ 9666 w 1179211"/>
                  <a:gd name="connsiteY589" fmla="*/ 54128 h 84574"/>
                  <a:gd name="connsiteX590" fmla="*/ 9666 w 1179211"/>
                  <a:gd name="connsiteY590" fmla="*/ 5799 h 84574"/>
                  <a:gd name="connsiteX591" fmla="*/ 0 w 1179211"/>
                  <a:gd name="connsiteY591" fmla="*/ 5799 h 84574"/>
                  <a:gd name="connsiteX592" fmla="*/ 0 w 1179211"/>
                  <a:gd name="connsiteY592" fmla="*/ 54853 h 84574"/>
                  <a:gd name="connsiteX593" fmla="*/ 7733 w 1179211"/>
                  <a:gd name="connsiteY593" fmla="*/ 79500 h 84574"/>
                  <a:gd name="connsiteX594" fmla="*/ 30689 w 1179211"/>
                  <a:gd name="connsiteY594" fmla="*/ 86749 h 84574"/>
                  <a:gd name="connsiteX595" fmla="*/ 53403 w 1179211"/>
                  <a:gd name="connsiteY595" fmla="*/ 79500 h 84574"/>
                  <a:gd name="connsiteX596" fmla="*/ 60894 w 1179211"/>
                  <a:gd name="connsiteY596" fmla="*/ 54853 h 84574"/>
                  <a:gd name="connsiteX597" fmla="*/ 60894 w 1179211"/>
                  <a:gd name="connsiteY597" fmla="*/ 5799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</a:cxnLst>
                <a:rect l="l" t="t" r="r" b="b"/>
                <a:pathLst>
                  <a:path w="1179211" h="84574">
                    <a:moveTo>
                      <a:pt x="1181145" y="2658"/>
                    </a:moveTo>
                    <a:cubicBezTo>
                      <a:pt x="1179937" y="1933"/>
                      <a:pt x="1178245" y="1450"/>
                      <a:pt x="1176071" y="725"/>
                    </a:cubicBezTo>
                    <a:cubicBezTo>
                      <a:pt x="1173654" y="242"/>
                      <a:pt x="1171238" y="0"/>
                      <a:pt x="1168580" y="0"/>
                    </a:cubicBezTo>
                    <a:cubicBezTo>
                      <a:pt x="1164955" y="0"/>
                      <a:pt x="1161572" y="725"/>
                      <a:pt x="1158672" y="1933"/>
                    </a:cubicBezTo>
                    <a:cubicBezTo>
                      <a:pt x="1155773" y="3383"/>
                      <a:pt x="1153115" y="5558"/>
                      <a:pt x="1151182" y="8941"/>
                    </a:cubicBezTo>
                    <a:cubicBezTo>
                      <a:pt x="1149490" y="11357"/>
                      <a:pt x="1148523" y="14015"/>
                      <a:pt x="1148282" y="16915"/>
                    </a:cubicBezTo>
                    <a:cubicBezTo>
                      <a:pt x="1148040" y="19815"/>
                      <a:pt x="1147799" y="22473"/>
                      <a:pt x="1147799" y="25131"/>
                    </a:cubicBezTo>
                    <a:lnTo>
                      <a:pt x="1147799" y="29239"/>
                    </a:lnTo>
                    <a:lnTo>
                      <a:pt x="1137891" y="29239"/>
                    </a:lnTo>
                    <a:lnTo>
                      <a:pt x="1137891" y="35521"/>
                    </a:lnTo>
                    <a:lnTo>
                      <a:pt x="1147799" y="35521"/>
                    </a:lnTo>
                    <a:lnTo>
                      <a:pt x="1147799" y="84333"/>
                    </a:lnTo>
                    <a:lnTo>
                      <a:pt x="1157223" y="84333"/>
                    </a:lnTo>
                    <a:lnTo>
                      <a:pt x="1157223" y="35280"/>
                    </a:lnTo>
                    <a:lnTo>
                      <a:pt x="1172446" y="35280"/>
                    </a:lnTo>
                    <a:lnTo>
                      <a:pt x="1172446" y="28997"/>
                    </a:lnTo>
                    <a:lnTo>
                      <a:pt x="1157223" y="28997"/>
                    </a:lnTo>
                    <a:lnTo>
                      <a:pt x="1157223" y="25372"/>
                    </a:lnTo>
                    <a:cubicBezTo>
                      <a:pt x="1157223" y="23198"/>
                      <a:pt x="1157223" y="21023"/>
                      <a:pt x="1157464" y="18606"/>
                    </a:cubicBezTo>
                    <a:cubicBezTo>
                      <a:pt x="1157706" y="16190"/>
                      <a:pt x="1157948" y="14257"/>
                      <a:pt x="1158672" y="12324"/>
                    </a:cubicBezTo>
                    <a:cubicBezTo>
                      <a:pt x="1159397" y="10391"/>
                      <a:pt x="1160364" y="8941"/>
                      <a:pt x="1161572" y="7733"/>
                    </a:cubicBezTo>
                    <a:cubicBezTo>
                      <a:pt x="1162780" y="6524"/>
                      <a:pt x="1164714" y="5799"/>
                      <a:pt x="1167130" y="5799"/>
                    </a:cubicBezTo>
                    <a:cubicBezTo>
                      <a:pt x="1169546" y="5799"/>
                      <a:pt x="1171721" y="6283"/>
                      <a:pt x="1173413" y="7008"/>
                    </a:cubicBezTo>
                    <a:cubicBezTo>
                      <a:pt x="1175104" y="7733"/>
                      <a:pt x="1176554" y="8699"/>
                      <a:pt x="1177762" y="9666"/>
                    </a:cubicBezTo>
                    <a:lnTo>
                      <a:pt x="1181145" y="2658"/>
                    </a:lnTo>
                    <a:close/>
                    <a:moveTo>
                      <a:pt x="1092946" y="84091"/>
                    </a:moveTo>
                    <a:lnTo>
                      <a:pt x="1102370" y="84091"/>
                    </a:lnTo>
                    <a:lnTo>
                      <a:pt x="1102370" y="57511"/>
                    </a:lnTo>
                    <a:cubicBezTo>
                      <a:pt x="1102370" y="55578"/>
                      <a:pt x="1102370" y="53886"/>
                      <a:pt x="1102612" y="51953"/>
                    </a:cubicBezTo>
                    <a:cubicBezTo>
                      <a:pt x="1102853" y="50020"/>
                      <a:pt x="1103095" y="48328"/>
                      <a:pt x="1103337" y="46637"/>
                    </a:cubicBezTo>
                    <a:cubicBezTo>
                      <a:pt x="1104303" y="43254"/>
                      <a:pt x="1105511" y="40354"/>
                      <a:pt x="1107444" y="37938"/>
                    </a:cubicBezTo>
                    <a:cubicBezTo>
                      <a:pt x="1109136" y="35521"/>
                      <a:pt x="1111311" y="34555"/>
                      <a:pt x="1113485" y="34555"/>
                    </a:cubicBezTo>
                    <a:cubicBezTo>
                      <a:pt x="1117352" y="34555"/>
                      <a:pt x="1119285" y="36488"/>
                      <a:pt x="1119526" y="40596"/>
                    </a:cubicBezTo>
                    <a:lnTo>
                      <a:pt x="1127742" y="37696"/>
                    </a:lnTo>
                    <a:cubicBezTo>
                      <a:pt x="1127742" y="35763"/>
                      <a:pt x="1127259" y="34313"/>
                      <a:pt x="1126534" y="32863"/>
                    </a:cubicBezTo>
                    <a:cubicBezTo>
                      <a:pt x="1125809" y="31413"/>
                      <a:pt x="1125084" y="30447"/>
                      <a:pt x="1124118" y="29722"/>
                    </a:cubicBezTo>
                    <a:cubicBezTo>
                      <a:pt x="1123151" y="28997"/>
                      <a:pt x="1121943" y="28272"/>
                      <a:pt x="1120735" y="28030"/>
                    </a:cubicBezTo>
                    <a:cubicBezTo>
                      <a:pt x="1119526" y="27547"/>
                      <a:pt x="1118318" y="27547"/>
                      <a:pt x="1117352" y="27547"/>
                    </a:cubicBezTo>
                    <a:cubicBezTo>
                      <a:pt x="1113969" y="27547"/>
                      <a:pt x="1111311" y="28514"/>
                      <a:pt x="1108653" y="30205"/>
                    </a:cubicBezTo>
                    <a:cubicBezTo>
                      <a:pt x="1106236" y="32138"/>
                      <a:pt x="1104061" y="34555"/>
                      <a:pt x="1102370" y="37696"/>
                    </a:cubicBezTo>
                    <a:lnTo>
                      <a:pt x="1101162" y="28272"/>
                    </a:lnTo>
                    <a:lnTo>
                      <a:pt x="1091738" y="29239"/>
                    </a:lnTo>
                    <a:cubicBezTo>
                      <a:pt x="1091738" y="29722"/>
                      <a:pt x="1091979" y="30447"/>
                      <a:pt x="1091979" y="31413"/>
                    </a:cubicBezTo>
                    <a:cubicBezTo>
                      <a:pt x="1092221" y="32380"/>
                      <a:pt x="1092221" y="33588"/>
                      <a:pt x="1092463" y="35038"/>
                    </a:cubicBezTo>
                    <a:cubicBezTo>
                      <a:pt x="1092704" y="36488"/>
                      <a:pt x="1092704" y="37696"/>
                      <a:pt x="1092704" y="39146"/>
                    </a:cubicBezTo>
                    <a:cubicBezTo>
                      <a:pt x="1092704" y="40596"/>
                      <a:pt x="1092946" y="41804"/>
                      <a:pt x="1092946" y="43254"/>
                    </a:cubicBezTo>
                    <a:lnTo>
                      <a:pt x="1092946" y="84091"/>
                    </a:lnTo>
                    <a:close/>
                    <a:moveTo>
                      <a:pt x="1062016" y="72251"/>
                    </a:moveTo>
                    <a:cubicBezTo>
                      <a:pt x="1059116" y="76359"/>
                      <a:pt x="1055008" y="78292"/>
                      <a:pt x="1049934" y="78292"/>
                    </a:cubicBezTo>
                    <a:cubicBezTo>
                      <a:pt x="1044617" y="78292"/>
                      <a:pt x="1040751" y="76359"/>
                      <a:pt x="1037852" y="72251"/>
                    </a:cubicBezTo>
                    <a:cubicBezTo>
                      <a:pt x="1034952" y="68143"/>
                      <a:pt x="1033502" y="62827"/>
                      <a:pt x="1033502" y="55819"/>
                    </a:cubicBezTo>
                    <a:cubicBezTo>
                      <a:pt x="1033502" y="49053"/>
                      <a:pt x="1034952" y="43737"/>
                      <a:pt x="1037852" y="39629"/>
                    </a:cubicBezTo>
                    <a:cubicBezTo>
                      <a:pt x="1040751" y="35521"/>
                      <a:pt x="1044859" y="33588"/>
                      <a:pt x="1050175" y="33588"/>
                    </a:cubicBezTo>
                    <a:cubicBezTo>
                      <a:pt x="1055491" y="33588"/>
                      <a:pt x="1059599" y="35521"/>
                      <a:pt x="1062499" y="39629"/>
                    </a:cubicBezTo>
                    <a:cubicBezTo>
                      <a:pt x="1065399" y="43737"/>
                      <a:pt x="1066849" y="49053"/>
                      <a:pt x="1066849" y="55819"/>
                    </a:cubicBezTo>
                    <a:cubicBezTo>
                      <a:pt x="1066365" y="62827"/>
                      <a:pt x="1064915" y="68143"/>
                      <a:pt x="1062016" y="72251"/>
                    </a:cubicBezTo>
                    <a:moveTo>
                      <a:pt x="1075306" y="44462"/>
                    </a:moveTo>
                    <a:cubicBezTo>
                      <a:pt x="1074098" y="40837"/>
                      <a:pt x="1072406" y="37938"/>
                      <a:pt x="1070232" y="35280"/>
                    </a:cubicBezTo>
                    <a:cubicBezTo>
                      <a:pt x="1068057" y="32863"/>
                      <a:pt x="1065157" y="30930"/>
                      <a:pt x="1061774" y="29480"/>
                    </a:cubicBezTo>
                    <a:cubicBezTo>
                      <a:pt x="1058391" y="28030"/>
                      <a:pt x="1054525" y="27306"/>
                      <a:pt x="1050175" y="27306"/>
                    </a:cubicBezTo>
                    <a:cubicBezTo>
                      <a:pt x="1045826" y="27306"/>
                      <a:pt x="1041959" y="28030"/>
                      <a:pt x="1038576" y="29480"/>
                    </a:cubicBezTo>
                    <a:cubicBezTo>
                      <a:pt x="1035193" y="30930"/>
                      <a:pt x="1032294" y="32863"/>
                      <a:pt x="1030119" y="35280"/>
                    </a:cubicBezTo>
                    <a:cubicBezTo>
                      <a:pt x="1027703" y="37696"/>
                      <a:pt x="1026011" y="40837"/>
                      <a:pt x="1024803" y="44462"/>
                    </a:cubicBezTo>
                    <a:cubicBezTo>
                      <a:pt x="1023595" y="48087"/>
                      <a:pt x="1023111" y="51953"/>
                      <a:pt x="1023111" y="56303"/>
                    </a:cubicBezTo>
                    <a:cubicBezTo>
                      <a:pt x="1023111" y="60894"/>
                      <a:pt x="1023836" y="65002"/>
                      <a:pt x="1025286" y="68626"/>
                    </a:cubicBezTo>
                    <a:cubicBezTo>
                      <a:pt x="1026736" y="72251"/>
                      <a:pt x="1028669" y="75392"/>
                      <a:pt x="1031086" y="77809"/>
                    </a:cubicBezTo>
                    <a:cubicBezTo>
                      <a:pt x="1033502" y="80467"/>
                      <a:pt x="1036402" y="82400"/>
                      <a:pt x="1039785" y="83608"/>
                    </a:cubicBezTo>
                    <a:cubicBezTo>
                      <a:pt x="1043168" y="85058"/>
                      <a:pt x="1046551" y="85783"/>
                      <a:pt x="1050417" y="85783"/>
                    </a:cubicBezTo>
                    <a:cubicBezTo>
                      <a:pt x="1054283" y="85783"/>
                      <a:pt x="1057666" y="85058"/>
                      <a:pt x="1061049" y="83608"/>
                    </a:cubicBezTo>
                    <a:cubicBezTo>
                      <a:pt x="1064432" y="82158"/>
                      <a:pt x="1067332" y="80225"/>
                      <a:pt x="1069748" y="77809"/>
                    </a:cubicBezTo>
                    <a:cubicBezTo>
                      <a:pt x="1072165" y="75151"/>
                      <a:pt x="1074098" y="72251"/>
                      <a:pt x="1075548" y="68626"/>
                    </a:cubicBezTo>
                    <a:cubicBezTo>
                      <a:pt x="1076998" y="65002"/>
                      <a:pt x="1077722" y="60894"/>
                      <a:pt x="1077722" y="56303"/>
                    </a:cubicBezTo>
                    <a:cubicBezTo>
                      <a:pt x="1076998" y="51953"/>
                      <a:pt x="1076514" y="48087"/>
                      <a:pt x="1075306" y="44462"/>
                    </a:cubicBezTo>
                    <a:moveTo>
                      <a:pt x="998464" y="84816"/>
                    </a:moveTo>
                    <a:lnTo>
                      <a:pt x="1007888" y="83850"/>
                    </a:lnTo>
                    <a:cubicBezTo>
                      <a:pt x="1007888" y="83366"/>
                      <a:pt x="1007646" y="82641"/>
                      <a:pt x="1007646" y="81675"/>
                    </a:cubicBezTo>
                    <a:cubicBezTo>
                      <a:pt x="1007405" y="80708"/>
                      <a:pt x="1007405" y="79500"/>
                      <a:pt x="1007163" y="78050"/>
                    </a:cubicBezTo>
                    <a:cubicBezTo>
                      <a:pt x="1006921" y="76842"/>
                      <a:pt x="1006921" y="75392"/>
                      <a:pt x="1006921" y="73942"/>
                    </a:cubicBezTo>
                    <a:cubicBezTo>
                      <a:pt x="1006921" y="72493"/>
                      <a:pt x="1006680" y="71043"/>
                      <a:pt x="1006680" y="69834"/>
                    </a:cubicBezTo>
                    <a:lnTo>
                      <a:pt x="1006680" y="483"/>
                    </a:lnTo>
                    <a:lnTo>
                      <a:pt x="997497" y="483"/>
                    </a:lnTo>
                    <a:lnTo>
                      <a:pt x="997497" y="36730"/>
                    </a:lnTo>
                    <a:cubicBezTo>
                      <a:pt x="996048" y="34071"/>
                      <a:pt x="993873" y="31897"/>
                      <a:pt x="990973" y="29964"/>
                    </a:cubicBezTo>
                    <a:cubicBezTo>
                      <a:pt x="988073" y="28030"/>
                      <a:pt x="984449" y="27064"/>
                      <a:pt x="980341" y="27064"/>
                    </a:cubicBezTo>
                    <a:cubicBezTo>
                      <a:pt x="976958" y="27064"/>
                      <a:pt x="973575" y="27789"/>
                      <a:pt x="970675" y="28997"/>
                    </a:cubicBezTo>
                    <a:cubicBezTo>
                      <a:pt x="967534" y="30205"/>
                      <a:pt x="965117" y="32138"/>
                      <a:pt x="962701" y="34555"/>
                    </a:cubicBezTo>
                    <a:cubicBezTo>
                      <a:pt x="960526" y="36971"/>
                      <a:pt x="958593" y="40113"/>
                      <a:pt x="957385" y="43737"/>
                    </a:cubicBezTo>
                    <a:cubicBezTo>
                      <a:pt x="955935" y="47362"/>
                      <a:pt x="955452" y="51711"/>
                      <a:pt x="955452" y="56544"/>
                    </a:cubicBezTo>
                    <a:cubicBezTo>
                      <a:pt x="955452" y="60410"/>
                      <a:pt x="955935" y="64277"/>
                      <a:pt x="956902" y="67660"/>
                    </a:cubicBezTo>
                    <a:cubicBezTo>
                      <a:pt x="957868" y="71043"/>
                      <a:pt x="959318" y="74184"/>
                      <a:pt x="961251" y="76842"/>
                    </a:cubicBezTo>
                    <a:cubicBezTo>
                      <a:pt x="963184" y="79500"/>
                      <a:pt x="965842" y="81433"/>
                      <a:pt x="968742" y="83125"/>
                    </a:cubicBezTo>
                    <a:cubicBezTo>
                      <a:pt x="971883" y="84575"/>
                      <a:pt x="975508" y="85300"/>
                      <a:pt x="979616" y="85300"/>
                    </a:cubicBezTo>
                    <a:cubicBezTo>
                      <a:pt x="982274" y="85300"/>
                      <a:pt x="984690" y="84816"/>
                      <a:pt x="986623" y="84091"/>
                    </a:cubicBezTo>
                    <a:cubicBezTo>
                      <a:pt x="988557" y="83366"/>
                      <a:pt x="990248" y="82400"/>
                      <a:pt x="991698" y="81433"/>
                    </a:cubicBezTo>
                    <a:cubicBezTo>
                      <a:pt x="993148" y="80467"/>
                      <a:pt x="994114" y="79259"/>
                      <a:pt x="995081" y="78050"/>
                    </a:cubicBezTo>
                    <a:cubicBezTo>
                      <a:pt x="995806" y="76842"/>
                      <a:pt x="996531" y="75875"/>
                      <a:pt x="997014" y="74909"/>
                    </a:cubicBezTo>
                    <a:lnTo>
                      <a:pt x="998464" y="84816"/>
                    </a:lnTo>
                    <a:close/>
                    <a:moveTo>
                      <a:pt x="996048" y="67660"/>
                    </a:moveTo>
                    <a:cubicBezTo>
                      <a:pt x="994839" y="70559"/>
                      <a:pt x="993148" y="72976"/>
                      <a:pt x="991456" y="74667"/>
                    </a:cubicBezTo>
                    <a:cubicBezTo>
                      <a:pt x="989765" y="76359"/>
                      <a:pt x="987832" y="77325"/>
                      <a:pt x="985657" y="78050"/>
                    </a:cubicBezTo>
                    <a:cubicBezTo>
                      <a:pt x="983482" y="78775"/>
                      <a:pt x="982032" y="78775"/>
                      <a:pt x="980582" y="78775"/>
                    </a:cubicBezTo>
                    <a:cubicBezTo>
                      <a:pt x="978166" y="78775"/>
                      <a:pt x="975991" y="78292"/>
                      <a:pt x="974058" y="77084"/>
                    </a:cubicBezTo>
                    <a:cubicBezTo>
                      <a:pt x="972125" y="75875"/>
                      <a:pt x="970675" y="74426"/>
                      <a:pt x="969467" y="72493"/>
                    </a:cubicBezTo>
                    <a:cubicBezTo>
                      <a:pt x="968259" y="70559"/>
                      <a:pt x="967292" y="68143"/>
                      <a:pt x="966809" y="65243"/>
                    </a:cubicBezTo>
                    <a:cubicBezTo>
                      <a:pt x="966326" y="62585"/>
                      <a:pt x="965842" y="59444"/>
                      <a:pt x="965842" y="56303"/>
                    </a:cubicBezTo>
                    <a:cubicBezTo>
                      <a:pt x="965842" y="53161"/>
                      <a:pt x="966326" y="50020"/>
                      <a:pt x="967051" y="47362"/>
                    </a:cubicBezTo>
                    <a:cubicBezTo>
                      <a:pt x="967775" y="44704"/>
                      <a:pt x="968984" y="42287"/>
                      <a:pt x="970192" y="40354"/>
                    </a:cubicBezTo>
                    <a:cubicBezTo>
                      <a:pt x="971642" y="38421"/>
                      <a:pt x="973333" y="36971"/>
                      <a:pt x="975266" y="36005"/>
                    </a:cubicBezTo>
                    <a:cubicBezTo>
                      <a:pt x="977199" y="35038"/>
                      <a:pt x="979374" y="34555"/>
                      <a:pt x="981549" y="34555"/>
                    </a:cubicBezTo>
                    <a:cubicBezTo>
                      <a:pt x="983724" y="34555"/>
                      <a:pt x="985899" y="35038"/>
                      <a:pt x="987832" y="35763"/>
                    </a:cubicBezTo>
                    <a:cubicBezTo>
                      <a:pt x="989765" y="36488"/>
                      <a:pt x="991456" y="37938"/>
                      <a:pt x="992906" y="39629"/>
                    </a:cubicBezTo>
                    <a:cubicBezTo>
                      <a:pt x="994356" y="41321"/>
                      <a:pt x="995564" y="43496"/>
                      <a:pt x="996531" y="46395"/>
                    </a:cubicBezTo>
                    <a:cubicBezTo>
                      <a:pt x="997497" y="49053"/>
                      <a:pt x="997739" y="52195"/>
                      <a:pt x="997739" y="56061"/>
                    </a:cubicBezTo>
                    <a:cubicBezTo>
                      <a:pt x="997981" y="60652"/>
                      <a:pt x="997256" y="64760"/>
                      <a:pt x="996048" y="67660"/>
                    </a:cubicBezTo>
                    <a:moveTo>
                      <a:pt x="938537" y="725"/>
                    </a:moveTo>
                    <a:lnTo>
                      <a:pt x="928629" y="725"/>
                    </a:lnTo>
                    <a:lnTo>
                      <a:pt x="928629" y="84333"/>
                    </a:lnTo>
                    <a:lnTo>
                      <a:pt x="938537" y="84333"/>
                    </a:lnTo>
                    <a:lnTo>
                      <a:pt x="938537" y="725"/>
                    </a:lnTo>
                    <a:close/>
                    <a:moveTo>
                      <a:pt x="897699" y="38179"/>
                    </a:moveTo>
                    <a:cubicBezTo>
                      <a:pt x="899874" y="41079"/>
                      <a:pt x="900841" y="45187"/>
                      <a:pt x="900841" y="50262"/>
                    </a:cubicBezTo>
                    <a:lnTo>
                      <a:pt x="900841" y="52195"/>
                    </a:lnTo>
                    <a:lnTo>
                      <a:pt x="873535" y="52195"/>
                    </a:lnTo>
                    <a:cubicBezTo>
                      <a:pt x="873777" y="49778"/>
                      <a:pt x="874502" y="47362"/>
                      <a:pt x="875227" y="45187"/>
                    </a:cubicBezTo>
                    <a:cubicBezTo>
                      <a:pt x="875952" y="43012"/>
                      <a:pt x="877160" y="41079"/>
                      <a:pt x="878368" y="39388"/>
                    </a:cubicBezTo>
                    <a:cubicBezTo>
                      <a:pt x="879576" y="37696"/>
                      <a:pt x="881268" y="36246"/>
                      <a:pt x="882959" y="35280"/>
                    </a:cubicBezTo>
                    <a:cubicBezTo>
                      <a:pt x="884651" y="34313"/>
                      <a:pt x="886825" y="33830"/>
                      <a:pt x="889000" y="33830"/>
                    </a:cubicBezTo>
                    <a:cubicBezTo>
                      <a:pt x="892866" y="33588"/>
                      <a:pt x="895766" y="35038"/>
                      <a:pt x="897699" y="38179"/>
                    </a:cubicBezTo>
                    <a:moveTo>
                      <a:pt x="910748" y="58236"/>
                    </a:moveTo>
                    <a:lnTo>
                      <a:pt x="910748" y="52678"/>
                    </a:lnTo>
                    <a:cubicBezTo>
                      <a:pt x="910748" y="49537"/>
                      <a:pt x="910506" y="46395"/>
                      <a:pt x="909781" y="43496"/>
                    </a:cubicBezTo>
                    <a:cubicBezTo>
                      <a:pt x="909056" y="40354"/>
                      <a:pt x="907848" y="37696"/>
                      <a:pt x="906157" y="35280"/>
                    </a:cubicBezTo>
                    <a:cubicBezTo>
                      <a:pt x="904465" y="32863"/>
                      <a:pt x="902290" y="30930"/>
                      <a:pt x="899391" y="29480"/>
                    </a:cubicBezTo>
                    <a:cubicBezTo>
                      <a:pt x="896491" y="28030"/>
                      <a:pt x="893108" y="27306"/>
                      <a:pt x="888759" y="27306"/>
                    </a:cubicBezTo>
                    <a:cubicBezTo>
                      <a:pt x="885134" y="27306"/>
                      <a:pt x="881993" y="28030"/>
                      <a:pt x="878851" y="29480"/>
                    </a:cubicBezTo>
                    <a:cubicBezTo>
                      <a:pt x="875710" y="30930"/>
                      <a:pt x="873052" y="32863"/>
                      <a:pt x="870877" y="35521"/>
                    </a:cubicBezTo>
                    <a:cubicBezTo>
                      <a:pt x="868702" y="38179"/>
                      <a:pt x="866769" y="41079"/>
                      <a:pt x="865561" y="44704"/>
                    </a:cubicBezTo>
                    <a:cubicBezTo>
                      <a:pt x="864353" y="48328"/>
                      <a:pt x="863628" y="52195"/>
                      <a:pt x="863628" y="56544"/>
                    </a:cubicBezTo>
                    <a:cubicBezTo>
                      <a:pt x="863628" y="66210"/>
                      <a:pt x="865803" y="73459"/>
                      <a:pt x="870394" y="78292"/>
                    </a:cubicBezTo>
                    <a:cubicBezTo>
                      <a:pt x="874985" y="83125"/>
                      <a:pt x="881509" y="85783"/>
                      <a:pt x="890208" y="85783"/>
                    </a:cubicBezTo>
                    <a:cubicBezTo>
                      <a:pt x="894800" y="85783"/>
                      <a:pt x="898666" y="84816"/>
                      <a:pt x="902290" y="83125"/>
                    </a:cubicBezTo>
                    <a:cubicBezTo>
                      <a:pt x="905673" y="81192"/>
                      <a:pt x="909056" y="78534"/>
                      <a:pt x="911956" y="75151"/>
                    </a:cubicBezTo>
                    <a:lnTo>
                      <a:pt x="908090" y="71043"/>
                    </a:lnTo>
                    <a:cubicBezTo>
                      <a:pt x="904465" y="74426"/>
                      <a:pt x="901324" y="76359"/>
                      <a:pt x="898666" y="77567"/>
                    </a:cubicBezTo>
                    <a:cubicBezTo>
                      <a:pt x="896008" y="78534"/>
                      <a:pt x="893350" y="79017"/>
                      <a:pt x="890933" y="79017"/>
                    </a:cubicBezTo>
                    <a:cubicBezTo>
                      <a:pt x="885376" y="79017"/>
                      <a:pt x="881268" y="77325"/>
                      <a:pt x="878368" y="73701"/>
                    </a:cubicBezTo>
                    <a:cubicBezTo>
                      <a:pt x="875468" y="70076"/>
                      <a:pt x="874018" y="65002"/>
                      <a:pt x="873777" y="58477"/>
                    </a:cubicBezTo>
                    <a:lnTo>
                      <a:pt x="910748" y="58477"/>
                    </a:lnTo>
                    <a:close/>
                    <a:moveTo>
                      <a:pt x="848404" y="61377"/>
                    </a:moveTo>
                    <a:cubicBezTo>
                      <a:pt x="847438" y="59444"/>
                      <a:pt x="845988" y="57994"/>
                      <a:pt x="844296" y="56544"/>
                    </a:cubicBezTo>
                    <a:cubicBezTo>
                      <a:pt x="842605" y="55094"/>
                      <a:pt x="840913" y="54128"/>
                      <a:pt x="838980" y="53403"/>
                    </a:cubicBezTo>
                    <a:cubicBezTo>
                      <a:pt x="837047" y="52678"/>
                      <a:pt x="835114" y="51953"/>
                      <a:pt x="833181" y="51470"/>
                    </a:cubicBezTo>
                    <a:cubicBezTo>
                      <a:pt x="829798" y="50503"/>
                      <a:pt x="826898" y="49295"/>
                      <a:pt x="824723" y="47603"/>
                    </a:cubicBezTo>
                    <a:cubicBezTo>
                      <a:pt x="822549" y="45912"/>
                      <a:pt x="821582" y="43737"/>
                      <a:pt x="821582" y="40837"/>
                    </a:cubicBezTo>
                    <a:cubicBezTo>
                      <a:pt x="821582" y="38663"/>
                      <a:pt x="822549" y="36730"/>
                      <a:pt x="824482" y="35280"/>
                    </a:cubicBezTo>
                    <a:cubicBezTo>
                      <a:pt x="826415" y="33830"/>
                      <a:pt x="828831" y="33105"/>
                      <a:pt x="831731" y="33105"/>
                    </a:cubicBezTo>
                    <a:cubicBezTo>
                      <a:pt x="834872" y="33105"/>
                      <a:pt x="837289" y="33588"/>
                      <a:pt x="838980" y="34796"/>
                    </a:cubicBezTo>
                    <a:cubicBezTo>
                      <a:pt x="840672" y="36005"/>
                      <a:pt x="842122" y="37213"/>
                      <a:pt x="843572" y="38421"/>
                    </a:cubicBezTo>
                    <a:lnTo>
                      <a:pt x="848404" y="32380"/>
                    </a:lnTo>
                    <a:cubicBezTo>
                      <a:pt x="846955" y="31172"/>
                      <a:pt x="845021" y="29964"/>
                      <a:pt x="842605" y="28997"/>
                    </a:cubicBezTo>
                    <a:cubicBezTo>
                      <a:pt x="840189" y="28030"/>
                      <a:pt x="836564" y="27306"/>
                      <a:pt x="832214" y="27306"/>
                    </a:cubicBezTo>
                    <a:cubicBezTo>
                      <a:pt x="829556" y="27306"/>
                      <a:pt x="827140" y="27547"/>
                      <a:pt x="824723" y="28272"/>
                    </a:cubicBezTo>
                    <a:cubicBezTo>
                      <a:pt x="822307" y="28997"/>
                      <a:pt x="820374" y="29722"/>
                      <a:pt x="818441" y="31172"/>
                    </a:cubicBezTo>
                    <a:cubicBezTo>
                      <a:pt x="816749" y="32380"/>
                      <a:pt x="815299" y="34071"/>
                      <a:pt x="814091" y="36005"/>
                    </a:cubicBezTo>
                    <a:cubicBezTo>
                      <a:pt x="812883" y="37938"/>
                      <a:pt x="812400" y="40113"/>
                      <a:pt x="812400" y="42771"/>
                    </a:cubicBezTo>
                    <a:cubicBezTo>
                      <a:pt x="812400" y="45670"/>
                      <a:pt x="812883" y="48087"/>
                      <a:pt x="813850" y="50020"/>
                    </a:cubicBezTo>
                    <a:cubicBezTo>
                      <a:pt x="814816" y="51953"/>
                      <a:pt x="816266" y="53644"/>
                      <a:pt x="817716" y="54853"/>
                    </a:cubicBezTo>
                    <a:cubicBezTo>
                      <a:pt x="819407" y="56061"/>
                      <a:pt x="821099" y="57269"/>
                      <a:pt x="822790" y="57752"/>
                    </a:cubicBezTo>
                    <a:cubicBezTo>
                      <a:pt x="824723" y="58477"/>
                      <a:pt x="826415" y="58961"/>
                      <a:pt x="828106" y="59686"/>
                    </a:cubicBezTo>
                    <a:cubicBezTo>
                      <a:pt x="831731" y="60652"/>
                      <a:pt x="834389" y="61860"/>
                      <a:pt x="836564" y="63310"/>
                    </a:cubicBezTo>
                    <a:cubicBezTo>
                      <a:pt x="838739" y="64760"/>
                      <a:pt x="839705" y="67176"/>
                      <a:pt x="839705" y="70559"/>
                    </a:cubicBezTo>
                    <a:cubicBezTo>
                      <a:pt x="839705" y="73459"/>
                      <a:pt x="838739" y="75634"/>
                      <a:pt x="837047" y="77325"/>
                    </a:cubicBezTo>
                    <a:cubicBezTo>
                      <a:pt x="835356" y="78775"/>
                      <a:pt x="832939" y="79742"/>
                      <a:pt x="829556" y="79742"/>
                    </a:cubicBezTo>
                    <a:cubicBezTo>
                      <a:pt x="827865" y="79742"/>
                      <a:pt x="826415" y="79500"/>
                      <a:pt x="824723" y="79017"/>
                    </a:cubicBezTo>
                    <a:cubicBezTo>
                      <a:pt x="823274" y="78534"/>
                      <a:pt x="821824" y="77809"/>
                      <a:pt x="820616" y="76842"/>
                    </a:cubicBezTo>
                    <a:cubicBezTo>
                      <a:pt x="819407" y="76117"/>
                      <a:pt x="818199" y="75151"/>
                      <a:pt x="817233" y="74184"/>
                    </a:cubicBezTo>
                    <a:cubicBezTo>
                      <a:pt x="816266" y="73217"/>
                      <a:pt x="815541" y="72493"/>
                      <a:pt x="814816" y="71768"/>
                    </a:cubicBezTo>
                    <a:lnTo>
                      <a:pt x="809983" y="79500"/>
                    </a:lnTo>
                    <a:cubicBezTo>
                      <a:pt x="815299" y="83608"/>
                      <a:pt x="821582" y="85783"/>
                      <a:pt x="829073" y="85783"/>
                    </a:cubicBezTo>
                    <a:cubicBezTo>
                      <a:pt x="831731" y="85783"/>
                      <a:pt x="834389" y="85300"/>
                      <a:pt x="836806" y="84575"/>
                    </a:cubicBezTo>
                    <a:cubicBezTo>
                      <a:pt x="839222" y="83850"/>
                      <a:pt x="841397" y="82641"/>
                      <a:pt x="843088" y="81192"/>
                    </a:cubicBezTo>
                    <a:cubicBezTo>
                      <a:pt x="844780" y="79742"/>
                      <a:pt x="846230" y="77809"/>
                      <a:pt x="847438" y="75634"/>
                    </a:cubicBezTo>
                    <a:cubicBezTo>
                      <a:pt x="848404" y="73459"/>
                      <a:pt x="849129" y="71043"/>
                      <a:pt x="849129" y="68143"/>
                    </a:cubicBezTo>
                    <a:cubicBezTo>
                      <a:pt x="849854" y="65485"/>
                      <a:pt x="849371" y="63310"/>
                      <a:pt x="848404" y="61377"/>
                    </a:cubicBezTo>
                    <a:moveTo>
                      <a:pt x="796693" y="61377"/>
                    </a:moveTo>
                    <a:cubicBezTo>
                      <a:pt x="795726" y="59444"/>
                      <a:pt x="794277" y="57994"/>
                      <a:pt x="792585" y="56544"/>
                    </a:cubicBezTo>
                    <a:cubicBezTo>
                      <a:pt x="790894" y="55094"/>
                      <a:pt x="789202" y="54128"/>
                      <a:pt x="787269" y="53403"/>
                    </a:cubicBezTo>
                    <a:cubicBezTo>
                      <a:pt x="785336" y="52678"/>
                      <a:pt x="783403" y="51953"/>
                      <a:pt x="781470" y="51470"/>
                    </a:cubicBezTo>
                    <a:cubicBezTo>
                      <a:pt x="778087" y="50503"/>
                      <a:pt x="775187" y="49295"/>
                      <a:pt x="773012" y="47603"/>
                    </a:cubicBezTo>
                    <a:cubicBezTo>
                      <a:pt x="770837" y="45912"/>
                      <a:pt x="769871" y="43737"/>
                      <a:pt x="769871" y="40837"/>
                    </a:cubicBezTo>
                    <a:cubicBezTo>
                      <a:pt x="769871" y="38663"/>
                      <a:pt x="770837" y="36730"/>
                      <a:pt x="772770" y="35280"/>
                    </a:cubicBezTo>
                    <a:cubicBezTo>
                      <a:pt x="774704" y="33830"/>
                      <a:pt x="777120" y="33105"/>
                      <a:pt x="780020" y="33105"/>
                    </a:cubicBezTo>
                    <a:cubicBezTo>
                      <a:pt x="783161" y="33105"/>
                      <a:pt x="785578" y="33588"/>
                      <a:pt x="787269" y="34796"/>
                    </a:cubicBezTo>
                    <a:cubicBezTo>
                      <a:pt x="788960" y="36005"/>
                      <a:pt x="790410" y="37213"/>
                      <a:pt x="791860" y="38421"/>
                    </a:cubicBezTo>
                    <a:lnTo>
                      <a:pt x="796693" y="32380"/>
                    </a:lnTo>
                    <a:cubicBezTo>
                      <a:pt x="795243" y="31172"/>
                      <a:pt x="793310" y="29964"/>
                      <a:pt x="790894" y="28997"/>
                    </a:cubicBezTo>
                    <a:cubicBezTo>
                      <a:pt x="788236" y="27789"/>
                      <a:pt x="784853" y="27306"/>
                      <a:pt x="780503" y="27306"/>
                    </a:cubicBezTo>
                    <a:cubicBezTo>
                      <a:pt x="777845" y="27306"/>
                      <a:pt x="775429" y="27547"/>
                      <a:pt x="773012" y="28272"/>
                    </a:cubicBezTo>
                    <a:cubicBezTo>
                      <a:pt x="770596" y="28997"/>
                      <a:pt x="768663" y="29722"/>
                      <a:pt x="766729" y="31172"/>
                    </a:cubicBezTo>
                    <a:cubicBezTo>
                      <a:pt x="765038" y="32380"/>
                      <a:pt x="763346" y="34071"/>
                      <a:pt x="762380" y="36005"/>
                    </a:cubicBezTo>
                    <a:cubicBezTo>
                      <a:pt x="761172" y="37938"/>
                      <a:pt x="760688" y="40113"/>
                      <a:pt x="760688" y="42771"/>
                    </a:cubicBezTo>
                    <a:cubicBezTo>
                      <a:pt x="760688" y="45670"/>
                      <a:pt x="761172" y="48087"/>
                      <a:pt x="762138" y="50020"/>
                    </a:cubicBezTo>
                    <a:cubicBezTo>
                      <a:pt x="763105" y="51953"/>
                      <a:pt x="764555" y="53644"/>
                      <a:pt x="766005" y="54853"/>
                    </a:cubicBezTo>
                    <a:cubicBezTo>
                      <a:pt x="767696" y="56061"/>
                      <a:pt x="769387" y="57269"/>
                      <a:pt x="771079" y="57752"/>
                    </a:cubicBezTo>
                    <a:cubicBezTo>
                      <a:pt x="773012" y="58477"/>
                      <a:pt x="774704" y="58961"/>
                      <a:pt x="776395" y="59686"/>
                    </a:cubicBezTo>
                    <a:cubicBezTo>
                      <a:pt x="780020" y="60652"/>
                      <a:pt x="782678" y="61860"/>
                      <a:pt x="784853" y="63310"/>
                    </a:cubicBezTo>
                    <a:cubicBezTo>
                      <a:pt x="787027" y="64760"/>
                      <a:pt x="787994" y="67176"/>
                      <a:pt x="787994" y="70559"/>
                    </a:cubicBezTo>
                    <a:cubicBezTo>
                      <a:pt x="787994" y="73459"/>
                      <a:pt x="787027" y="75634"/>
                      <a:pt x="785336" y="77325"/>
                    </a:cubicBezTo>
                    <a:cubicBezTo>
                      <a:pt x="783644" y="78775"/>
                      <a:pt x="781228" y="79742"/>
                      <a:pt x="777845" y="79742"/>
                    </a:cubicBezTo>
                    <a:cubicBezTo>
                      <a:pt x="776154" y="79742"/>
                      <a:pt x="774704" y="79500"/>
                      <a:pt x="773012" y="79017"/>
                    </a:cubicBezTo>
                    <a:cubicBezTo>
                      <a:pt x="771562" y="78534"/>
                      <a:pt x="770112" y="77809"/>
                      <a:pt x="768904" y="76842"/>
                    </a:cubicBezTo>
                    <a:cubicBezTo>
                      <a:pt x="767696" y="76117"/>
                      <a:pt x="766488" y="75151"/>
                      <a:pt x="765521" y="74184"/>
                    </a:cubicBezTo>
                    <a:cubicBezTo>
                      <a:pt x="764555" y="73217"/>
                      <a:pt x="763830" y="72493"/>
                      <a:pt x="763105" y="71768"/>
                    </a:cubicBezTo>
                    <a:lnTo>
                      <a:pt x="758272" y="79500"/>
                    </a:lnTo>
                    <a:cubicBezTo>
                      <a:pt x="763588" y="83608"/>
                      <a:pt x="769871" y="85783"/>
                      <a:pt x="777362" y="85783"/>
                    </a:cubicBezTo>
                    <a:cubicBezTo>
                      <a:pt x="780261" y="85783"/>
                      <a:pt x="782678" y="85300"/>
                      <a:pt x="785094" y="84575"/>
                    </a:cubicBezTo>
                    <a:cubicBezTo>
                      <a:pt x="787511" y="83850"/>
                      <a:pt x="789685" y="82641"/>
                      <a:pt x="791377" y="81192"/>
                    </a:cubicBezTo>
                    <a:cubicBezTo>
                      <a:pt x="793068" y="79742"/>
                      <a:pt x="794518" y="77809"/>
                      <a:pt x="795726" y="75634"/>
                    </a:cubicBezTo>
                    <a:cubicBezTo>
                      <a:pt x="796693" y="73459"/>
                      <a:pt x="797418" y="71043"/>
                      <a:pt x="797418" y="68143"/>
                    </a:cubicBezTo>
                    <a:cubicBezTo>
                      <a:pt x="798385" y="65485"/>
                      <a:pt x="797660" y="63310"/>
                      <a:pt x="796693" y="61377"/>
                    </a:cubicBezTo>
                    <a:moveTo>
                      <a:pt x="711393" y="6041"/>
                    </a:moveTo>
                    <a:cubicBezTo>
                      <a:pt x="710185" y="4833"/>
                      <a:pt x="708977" y="4350"/>
                      <a:pt x="707286" y="4350"/>
                    </a:cubicBezTo>
                    <a:cubicBezTo>
                      <a:pt x="705594" y="4350"/>
                      <a:pt x="704386" y="4833"/>
                      <a:pt x="703178" y="6041"/>
                    </a:cubicBezTo>
                    <a:cubicBezTo>
                      <a:pt x="701969" y="7249"/>
                      <a:pt x="701486" y="8457"/>
                      <a:pt x="701486" y="9907"/>
                    </a:cubicBezTo>
                    <a:cubicBezTo>
                      <a:pt x="701486" y="11357"/>
                      <a:pt x="701969" y="12807"/>
                      <a:pt x="703178" y="13774"/>
                    </a:cubicBezTo>
                    <a:cubicBezTo>
                      <a:pt x="704386" y="14982"/>
                      <a:pt x="705594" y="15465"/>
                      <a:pt x="707286" y="15465"/>
                    </a:cubicBezTo>
                    <a:cubicBezTo>
                      <a:pt x="708977" y="15465"/>
                      <a:pt x="710427" y="14982"/>
                      <a:pt x="711393" y="13774"/>
                    </a:cubicBezTo>
                    <a:cubicBezTo>
                      <a:pt x="712602" y="12565"/>
                      <a:pt x="713085" y="11357"/>
                      <a:pt x="713085" y="9907"/>
                    </a:cubicBezTo>
                    <a:cubicBezTo>
                      <a:pt x="713085" y="8457"/>
                      <a:pt x="712602" y="7249"/>
                      <a:pt x="711393" y="6041"/>
                    </a:cubicBezTo>
                    <a:moveTo>
                      <a:pt x="734833" y="6041"/>
                    </a:moveTo>
                    <a:cubicBezTo>
                      <a:pt x="733625" y="4833"/>
                      <a:pt x="732416" y="4350"/>
                      <a:pt x="730725" y="4350"/>
                    </a:cubicBezTo>
                    <a:cubicBezTo>
                      <a:pt x="729033" y="4350"/>
                      <a:pt x="727583" y="4833"/>
                      <a:pt x="726617" y="6041"/>
                    </a:cubicBezTo>
                    <a:cubicBezTo>
                      <a:pt x="725409" y="7249"/>
                      <a:pt x="724925" y="8457"/>
                      <a:pt x="724925" y="9907"/>
                    </a:cubicBezTo>
                    <a:cubicBezTo>
                      <a:pt x="724925" y="11357"/>
                      <a:pt x="725409" y="12807"/>
                      <a:pt x="726617" y="13774"/>
                    </a:cubicBezTo>
                    <a:cubicBezTo>
                      <a:pt x="727825" y="14982"/>
                      <a:pt x="729033" y="15465"/>
                      <a:pt x="730725" y="15465"/>
                    </a:cubicBezTo>
                    <a:cubicBezTo>
                      <a:pt x="732416" y="15465"/>
                      <a:pt x="733625" y="14982"/>
                      <a:pt x="734833" y="13774"/>
                    </a:cubicBezTo>
                    <a:cubicBezTo>
                      <a:pt x="736041" y="12565"/>
                      <a:pt x="736524" y="11357"/>
                      <a:pt x="736524" y="9907"/>
                    </a:cubicBezTo>
                    <a:cubicBezTo>
                      <a:pt x="736524" y="8457"/>
                      <a:pt x="735799" y="7249"/>
                      <a:pt x="734833" y="6041"/>
                    </a:cubicBezTo>
                    <a:moveTo>
                      <a:pt x="695445" y="28997"/>
                    </a:moveTo>
                    <a:lnTo>
                      <a:pt x="695445" y="63552"/>
                    </a:lnTo>
                    <a:cubicBezTo>
                      <a:pt x="695445" y="66451"/>
                      <a:pt x="695687" y="69351"/>
                      <a:pt x="695928" y="72009"/>
                    </a:cubicBezTo>
                    <a:cubicBezTo>
                      <a:pt x="696170" y="74667"/>
                      <a:pt x="696895" y="77084"/>
                      <a:pt x="698103" y="79017"/>
                    </a:cubicBezTo>
                    <a:cubicBezTo>
                      <a:pt x="699311" y="80950"/>
                      <a:pt x="701245" y="82641"/>
                      <a:pt x="703903" y="83850"/>
                    </a:cubicBezTo>
                    <a:cubicBezTo>
                      <a:pt x="706561" y="85058"/>
                      <a:pt x="709944" y="85783"/>
                      <a:pt x="714535" y="85783"/>
                    </a:cubicBezTo>
                    <a:cubicBezTo>
                      <a:pt x="717435" y="85783"/>
                      <a:pt x="719851" y="85300"/>
                      <a:pt x="722026" y="84575"/>
                    </a:cubicBezTo>
                    <a:cubicBezTo>
                      <a:pt x="724201" y="83608"/>
                      <a:pt x="725892" y="82641"/>
                      <a:pt x="727342" y="81433"/>
                    </a:cubicBezTo>
                    <a:cubicBezTo>
                      <a:pt x="728792" y="80225"/>
                      <a:pt x="730000" y="79017"/>
                      <a:pt x="730725" y="77809"/>
                    </a:cubicBezTo>
                    <a:cubicBezTo>
                      <a:pt x="731450" y="76600"/>
                      <a:pt x="732175" y="75875"/>
                      <a:pt x="732658" y="75151"/>
                    </a:cubicBezTo>
                    <a:lnTo>
                      <a:pt x="733866" y="84575"/>
                    </a:lnTo>
                    <a:lnTo>
                      <a:pt x="743290" y="83608"/>
                    </a:lnTo>
                    <a:cubicBezTo>
                      <a:pt x="743290" y="83125"/>
                      <a:pt x="743049" y="82400"/>
                      <a:pt x="743049" y="81433"/>
                    </a:cubicBezTo>
                    <a:cubicBezTo>
                      <a:pt x="742807" y="80467"/>
                      <a:pt x="742807" y="79259"/>
                      <a:pt x="742565" y="77809"/>
                    </a:cubicBezTo>
                    <a:cubicBezTo>
                      <a:pt x="742324" y="76600"/>
                      <a:pt x="742324" y="75151"/>
                      <a:pt x="742324" y="73701"/>
                    </a:cubicBezTo>
                    <a:cubicBezTo>
                      <a:pt x="742324" y="72251"/>
                      <a:pt x="742082" y="70801"/>
                      <a:pt x="742082" y="69593"/>
                    </a:cubicBezTo>
                    <a:lnTo>
                      <a:pt x="742082" y="28755"/>
                    </a:lnTo>
                    <a:lnTo>
                      <a:pt x="732175" y="28755"/>
                    </a:lnTo>
                    <a:lnTo>
                      <a:pt x="732175" y="59686"/>
                    </a:lnTo>
                    <a:cubicBezTo>
                      <a:pt x="732175" y="62102"/>
                      <a:pt x="731691" y="64518"/>
                      <a:pt x="730966" y="66935"/>
                    </a:cubicBezTo>
                    <a:cubicBezTo>
                      <a:pt x="730242" y="69110"/>
                      <a:pt x="729033" y="71284"/>
                      <a:pt x="727583" y="72734"/>
                    </a:cubicBezTo>
                    <a:cubicBezTo>
                      <a:pt x="726134" y="74426"/>
                      <a:pt x="724442" y="75634"/>
                      <a:pt x="722751" y="76600"/>
                    </a:cubicBezTo>
                    <a:cubicBezTo>
                      <a:pt x="720817" y="77567"/>
                      <a:pt x="718884" y="78050"/>
                      <a:pt x="716468" y="78050"/>
                    </a:cubicBezTo>
                    <a:cubicBezTo>
                      <a:pt x="714052" y="78050"/>
                      <a:pt x="711877" y="77809"/>
                      <a:pt x="710427" y="77084"/>
                    </a:cubicBezTo>
                    <a:cubicBezTo>
                      <a:pt x="708977" y="76359"/>
                      <a:pt x="707769" y="75634"/>
                      <a:pt x="706802" y="74184"/>
                    </a:cubicBezTo>
                    <a:cubicBezTo>
                      <a:pt x="706077" y="72976"/>
                      <a:pt x="705594" y="71284"/>
                      <a:pt x="705111" y="69593"/>
                    </a:cubicBezTo>
                    <a:cubicBezTo>
                      <a:pt x="704869" y="67660"/>
                      <a:pt x="704628" y="65727"/>
                      <a:pt x="704628" y="63310"/>
                    </a:cubicBezTo>
                    <a:lnTo>
                      <a:pt x="704628" y="28755"/>
                    </a:lnTo>
                    <a:lnTo>
                      <a:pt x="695445" y="28755"/>
                    </a:lnTo>
                    <a:close/>
                    <a:moveTo>
                      <a:pt x="664515" y="60894"/>
                    </a:moveTo>
                    <a:cubicBezTo>
                      <a:pt x="662823" y="65243"/>
                      <a:pt x="660649" y="68626"/>
                      <a:pt x="657991" y="71284"/>
                    </a:cubicBezTo>
                    <a:cubicBezTo>
                      <a:pt x="655091" y="73701"/>
                      <a:pt x="651950" y="75634"/>
                      <a:pt x="648325" y="76600"/>
                    </a:cubicBezTo>
                    <a:cubicBezTo>
                      <a:pt x="644700" y="77567"/>
                      <a:pt x="640834" y="78050"/>
                      <a:pt x="636726" y="78050"/>
                    </a:cubicBezTo>
                    <a:cubicBezTo>
                      <a:pt x="635035" y="78050"/>
                      <a:pt x="633585" y="78050"/>
                      <a:pt x="631893" y="77809"/>
                    </a:cubicBezTo>
                    <a:cubicBezTo>
                      <a:pt x="630202" y="77809"/>
                      <a:pt x="628510" y="77567"/>
                      <a:pt x="626577" y="77325"/>
                    </a:cubicBezTo>
                    <a:lnTo>
                      <a:pt x="626577" y="10874"/>
                    </a:lnTo>
                    <a:cubicBezTo>
                      <a:pt x="628027" y="10874"/>
                      <a:pt x="629477" y="10632"/>
                      <a:pt x="630927" y="10632"/>
                    </a:cubicBezTo>
                    <a:lnTo>
                      <a:pt x="635276" y="10632"/>
                    </a:lnTo>
                    <a:cubicBezTo>
                      <a:pt x="646392" y="10632"/>
                      <a:pt x="654366" y="13290"/>
                      <a:pt x="659440" y="18848"/>
                    </a:cubicBezTo>
                    <a:cubicBezTo>
                      <a:pt x="664515" y="24406"/>
                      <a:pt x="666931" y="33588"/>
                      <a:pt x="666931" y="44220"/>
                    </a:cubicBezTo>
                    <a:cubicBezTo>
                      <a:pt x="666931" y="50986"/>
                      <a:pt x="666206" y="56544"/>
                      <a:pt x="664515" y="60894"/>
                    </a:cubicBezTo>
                    <a:moveTo>
                      <a:pt x="675389" y="25856"/>
                    </a:moveTo>
                    <a:cubicBezTo>
                      <a:pt x="673456" y="21023"/>
                      <a:pt x="670798" y="16915"/>
                      <a:pt x="667173" y="13774"/>
                    </a:cubicBezTo>
                    <a:cubicBezTo>
                      <a:pt x="663548" y="10632"/>
                      <a:pt x="659440" y="8216"/>
                      <a:pt x="654366" y="6524"/>
                    </a:cubicBezTo>
                    <a:cubicBezTo>
                      <a:pt x="649292" y="4833"/>
                      <a:pt x="643734" y="4108"/>
                      <a:pt x="637451" y="4108"/>
                    </a:cubicBezTo>
                    <a:cubicBezTo>
                      <a:pt x="634793" y="4108"/>
                      <a:pt x="632860" y="4108"/>
                      <a:pt x="631168" y="4108"/>
                    </a:cubicBezTo>
                    <a:cubicBezTo>
                      <a:pt x="629719" y="4108"/>
                      <a:pt x="628269" y="4108"/>
                      <a:pt x="627060" y="4350"/>
                    </a:cubicBezTo>
                    <a:cubicBezTo>
                      <a:pt x="625852" y="4350"/>
                      <a:pt x="624402" y="4350"/>
                      <a:pt x="622953" y="4350"/>
                    </a:cubicBezTo>
                    <a:cubicBezTo>
                      <a:pt x="621503" y="4350"/>
                      <a:pt x="619328" y="4350"/>
                      <a:pt x="616670" y="4591"/>
                    </a:cubicBezTo>
                    <a:lnTo>
                      <a:pt x="616670" y="84091"/>
                    </a:lnTo>
                    <a:cubicBezTo>
                      <a:pt x="619086" y="84091"/>
                      <a:pt x="622228" y="84091"/>
                      <a:pt x="625611" y="84333"/>
                    </a:cubicBezTo>
                    <a:cubicBezTo>
                      <a:pt x="629235" y="84333"/>
                      <a:pt x="633102" y="84575"/>
                      <a:pt x="637209" y="84575"/>
                    </a:cubicBezTo>
                    <a:cubicBezTo>
                      <a:pt x="641317" y="84575"/>
                      <a:pt x="645909" y="84091"/>
                      <a:pt x="650741" y="82883"/>
                    </a:cubicBezTo>
                    <a:cubicBezTo>
                      <a:pt x="655574" y="81675"/>
                      <a:pt x="659924" y="79742"/>
                      <a:pt x="664032" y="76842"/>
                    </a:cubicBezTo>
                    <a:cubicBezTo>
                      <a:pt x="668140" y="73942"/>
                      <a:pt x="671523" y="69834"/>
                      <a:pt x="674181" y="64518"/>
                    </a:cubicBezTo>
                    <a:cubicBezTo>
                      <a:pt x="676839" y="59202"/>
                      <a:pt x="678289" y="52436"/>
                      <a:pt x="678289" y="43979"/>
                    </a:cubicBezTo>
                    <a:cubicBezTo>
                      <a:pt x="678289" y="37454"/>
                      <a:pt x="677322" y="30689"/>
                      <a:pt x="675389" y="25856"/>
                    </a:cubicBezTo>
                    <a:moveTo>
                      <a:pt x="562059" y="77325"/>
                    </a:moveTo>
                    <a:cubicBezTo>
                      <a:pt x="560851" y="77809"/>
                      <a:pt x="559884" y="78292"/>
                      <a:pt x="558918" y="78534"/>
                    </a:cubicBezTo>
                    <a:cubicBezTo>
                      <a:pt x="557951" y="78775"/>
                      <a:pt x="556984" y="79017"/>
                      <a:pt x="555776" y="79017"/>
                    </a:cubicBezTo>
                    <a:cubicBezTo>
                      <a:pt x="555051" y="79017"/>
                      <a:pt x="554326" y="78775"/>
                      <a:pt x="553360" y="78534"/>
                    </a:cubicBezTo>
                    <a:cubicBezTo>
                      <a:pt x="552393" y="78292"/>
                      <a:pt x="551668" y="78050"/>
                      <a:pt x="551185" y="77567"/>
                    </a:cubicBezTo>
                    <a:cubicBezTo>
                      <a:pt x="549977" y="76600"/>
                      <a:pt x="549252" y="75634"/>
                      <a:pt x="549010" y="74184"/>
                    </a:cubicBezTo>
                    <a:cubicBezTo>
                      <a:pt x="548769" y="72734"/>
                      <a:pt x="548769" y="70801"/>
                      <a:pt x="548769" y="67901"/>
                    </a:cubicBezTo>
                    <a:lnTo>
                      <a:pt x="548769" y="35280"/>
                    </a:lnTo>
                    <a:lnTo>
                      <a:pt x="561817" y="35280"/>
                    </a:lnTo>
                    <a:lnTo>
                      <a:pt x="561817" y="28997"/>
                    </a:lnTo>
                    <a:lnTo>
                      <a:pt x="548769" y="28997"/>
                    </a:lnTo>
                    <a:lnTo>
                      <a:pt x="548769" y="12807"/>
                    </a:lnTo>
                    <a:lnTo>
                      <a:pt x="539103" y="14982"/>
                    </a:lnTo>
                    <a:lnTo>
                      <a:pt x="539103" y="28997"/>
                    </a:lnTo>
                    <a:lnTo>
                      <a:pt x="529679" y="28997"/>
                    </a:lnTo>
                    <a:lnTo>
                      <a:pt x="529679" y="35280"/>
                    </a:lnTo>
                    <a:lnTo>
                      <a:pt x="539103" y="35280"/>
                    </a:lnTo>
                    <a:lnTo>
                      <a:pt x="539103" y="68868"/>
                    </a:lnTo>
                    <a:cubicBezTo>
                      <a:pt x="539103" y="71768"/>
                      <a:pt x="539103" y="74184"/>
                      <a:pt x="539345" y="76117"/>
                    </a:cubicBezTo>
                    <a:cubicBezTo>
                      <a:pt x="539586" y="78050"/>
                      <a:pt x="540311" y="79983"/>
                      <a:pt x="541278" y="81433"/>
                    </a:cubicBezTo>
                    <a:cubicBezTo>
                      <a:pt x="542486" y="83125"/>
                      <a:pt x="543936" y="84091"/>
                      <a:pt x="545869" y="84816"/>
                    </a:cubicBezTo>
                    <a:cubicBezTo>
                      <a:pt x="547802" y="85541"/>
                      <a:pt x="549735" y="85783"/>
                      <a:pt x="551910" y="85783"/>
                    </a:cubicBezTo>
                    <a:cubicBezTo>
                      <a:pt x="554085" y="85783"/>
                      <a:pt x="556259" y="85541"/>
                      <a:pt x="558434" y="84816"/>
                    </a:cubicBezTo>
                    <a:cubicBezTo>
                      <a:pt x="560609" y="84091"/>
                      <a:pt x="562300" y="83125"/>
                      <a:pt x="563992" y="82158"/>
                    </a:cubicBezTo>
                    <a:lnTo>
                      <a:pt x="562059" y="77325"/>
                    </a:lnTo>
                    <a:close/>
                    <a:moveTo>
                      <a:pt x="487392" y="6041"/>
                    </a:moveTo>
                    <a:cubicBezTo>
                      <a:pt x="486183" y="4833"/>
                      <a:pt x="484975" y="4350"/>
                      <a:pt x="483284" y="4350"/>
                    </a:cubicBezTo>
                    <a:cubicBezTo>
                      <a:pt x="481592" y="4350"/>
                      <a:pt x="480384" y="4833"/>
                      <a:pt x="479176" y="6041"/>
                    </a:cubicBezTo>
                    <a:cubicBezTo>
                      <a:pt x="477967" y="7249"/>
                      <a:pt x="477484" y="8457"/>
                      <a:pt x="477484" y="9907"/>
                    </a:cubicBezTo>
                    <a:cubicBezTo>
                      <a:pt x="477484" y="11357"/>
                      <a:pt x="477967" y="12807"/>
                      <a:pt x="479176" y="13774"/>
                    </a:cubicBezTo>
                    <a:cubicBezTo>
                      <a:pt x="480384" y="14982"/>
                      <a:pt x="481592" y="15465"/>
                      <a:pt x="483284" y="15465"/>
                    </a:cubicBezTo>
                    <a:cubicBezTo>
                      <a:pt x="484975" y="15465"/>
                      <a:pt x="486425" y="14982"/>
                      <a:pt x="487392" y="13774"/>
                    </a:cubicBezTo>
                    <a:cubicBezTo>
                      <a:pt x="488600" y="12565"/>
                      <a:pt x="489083" y="11357"/>
                      <a:pt x="489083" y="9907"/>
                    </a:cubicBezTo>
                    <a:cubicBezTo>
                      <a:pt x="488841" y="8457"/>
                      <a:pt x="488358" y="7249"/>
                      <a:pt x="487392" y="6041"/>
                    </a:cubicBezTo>
                    <a:moveTo>
                      <a:pt x="510589" y="6041"/>
                    </a:moveTo>
                    <a:cubicBezTo>
                      <a:pt x="509381" y="4833"/>
                      <a:pt x="508173" y="4350"/>
                      <a:pt x="506481" y="4350"/>
                    </a:cubicBezTo>
                    <a:cubicBezTo>
                      <a:pt x="504790" y="4350"/>
                      <a:pt x="503340" y="4833"/>
                      <a:pt x="502373" y="6041"/>
                    </a:cubicBezTo>
                    <a:cubicBezTo>
                      <a:pt x="501165" y="7249"/>
                      <a:pt x="500682" y="8457"/>
                      <a:pt x="500682" y="9907"/>
                    </a:cubicBezTo>
                    <a:cubicBezTo>
                      <a:pt x="500682" y="11357"/>
                      <a:pt x="501165" y="12807"/>
                      <a:pt x="502373" y="13774"/>
                    </a:cubicBezTo>
                    <a:cubicBezTo>
                      <a:pt x="503582" y="14982"/>
                      <a:pt x="504790" y="15465"/>
                      <a:pt x="506481" y="15465"/>
                    </a:cubicBezTo>
                    <a:cubicBezTo>
                      <a:pt x="508173" y="15465"/>
                      <a:pt x="509381" y="14982"/>
                      <a:pt x="510589" y="13774"/>
                    </a:cubicBezTo>
                    <a:cubicBezTo>
                      <a:pt x="511797" y="12565"/>
                      <a:pt x="512281" y="11357"/>
                      <a:pt x="512281" y="9907"/>
                    </a:cubicBezTo>
                    <a:cubicBezTo>
                      <a:pt x="512281" y="8457"/>
                      <a:pt x="511797" y="7249"/>
                      <a:pt x="510589" y="6041"/>
                    </a:cubicBezTo>
                    <a:moveTo>
                      <a:pt x="504548" y="62827"/>
                    </a:moveTo>
                    <a:cubicBezTo>
                      <a:pt x="504548" y="64518"/>
                      <a:pt x="504306" y="65968"/>
                      <a:pt x="504306" y="67660"/>
                    </a:cubicBezTo>
                    <a:cubicBezTo>
                      <a:pt x="504065" y="69834"/>
                      <a:pt x="503340" y="71526"/>
                      <a:pt x="502373" y="72976"/>
                    </a:cubicBezTo>
                    <a:cubicBezTo>
                      <a:pt x="501407" y="74426"/>
                      <a:pt x="500199" y="75634"/>
                      <a:pt x="498990" y="76600"/>
                    </a:cubicBezTo>
                    <a:cubicBezTo>
                      <a:pt x="497782" y="77567"/>
                      <a:pt x="496332" y="78050"/>
                      <a:pt x="495124" y="78534"/>
                    </a:cubicBezTo>
                    <a:cubicBezTo>
                      <a:pt x="493916" y="79017"/>
                      <a:pt x="492708" y="79017"/>
                      <a:pt x="491741" y="79017"/>
                    </a:cubicBezTo>
                    <a:cubicBezTo>
                      <a:pt x="490533" y="79017"/>
                      <a:pt x="489325" y="78775"/>
                      <a:pt x="488116" y="78534"/>
                    </a:cubicBezTo>
                    <a:cubicBezTo>
                      <a:pt x="486908" y="78292"/>
                      <a:pt x="485942" y="77567"/>
                      <a:pt x="484975" y="76842"/>
                    </a:cubicBezTo>
                    <a:cubicBezTo>
                      <a:pt x="484009" y="76117"/>
                      <a:pt x="483284" y="75151"/>
                      <a:pt x="482800" y="73942"/>
                    </a:cubicBezTo>
                    <a:cubicBezTo>
                      <a:pt x="482317" y="72734"/>
                      <a:pt x="482075" y="71284"/>
                      <a:pt x="482075" y="69351"/>
                    </a:cubicBezTo>
                    <a:cubicBezTo>
                      <a:pt x="482075" y="67418"/>
                      <a:pt x="482559" y="65968"/>
                      <a:pt x="483284" y="64760"/>
                    </a:cubicBezTo>
                    <a:cubicBezTo>
                      <a:pt x="484009" y="63552"/>
                      <a:pt x="484975" y="62585"/>
                      <a:pt x="486183" y="61619"/>
                    </a:cubicBezTo>
                    <a:cubicBezTo>
                      <a:pt x="487392" y="60894"/>
                      <a:pt x="488358" y="60169"/>
                      <a:pt x="489566" y="59686"/>
                    </a:cubicBezTo>
                    <a:cubicBezTo>
                      <a:pt x="490775" y="59202"/>
                      <a:pt x="491741" y="58961"/>
                      <a:pt x="492708" y="58719"/>
                    </a:cubicBezTo>
                    <a:cubicBezTo>
                      <a:pt x="493674" y="58477"/>
                      <a:pt x="494882" y="58236"/>
                      <a:pt x="496091" y="58236"/>
                    </a:cubicBezTo>
                    <a:cubicBezTo>
                      <a:pt x="497299" y="58236"/>
                      <a:pt x="498507" y="57994"/>
                      <a:pt x="499715" y="57994"/>
                    </a:cubicBezTo>
                    <a:cubicBezTo>
                      <a:pt x="500923" y="57994"/>
                      <a:pt x="501890" y="57752"/>
                      <a:pt x="502857" y="57752"/>
                    </a:cubicBezTo>
                    <a:lnTo>
                      <a:pt x="505031" y="57752"/>
                    </a:lnTo>
                    <a:cubicBezTo>
                      <a:pt x="504548" y="59444"/>
                      <a:pt x="504548" y="61135"/>
                      <a:pt x="504548" y="62827"/>
                    </a:cubicBezTo>
                    <a:moveTo>
                      <a:pt x="522188" y="78292"/>
                    </a:moveTo>
                    <a:cubicBezTo>
                      <a:pt x="520738" y="78775"/>
                      <a:pt x="519288" y="79017"/>
                      <a:pt x="517838" y="79017"/>
                    </a:cubicBezTo>
                    <a:cubicBezTo>
                      <a:pt x="516630" y="79017"/>
                      <a:pt x="515664" y="78534"/>
                      <a:pt x="514939" y="77809"/>
                    </a:cubicBezTo>
                    <a:cubicBezTo>
                      <a:pt x="514214" y="77084"/>
                      <a:pt x="513972" y="75392"/>
                      <a:pt x="513972" y="72734"/>
                    </a:cubicBezTo>
                    <a:lnTo>
                      <a:pt x="513972" y="43496"/>
                    </a:lnTo>
                    <a:cubicBezTo>
                      <a:pt x="513972" y="42529"/>
                      <a:pt x="513972" y="41562"/>
                      <a:pt x="513972" y="40354"/>
                    </a:cubicBezTo>
                    <a:cubicBezTo>
                      <a:pt x="513972" y="39146"/>
                      <a:pt x="513730" y="38179"/>
                      <a:pt x="513489" y="36971"/>
                    </a:cubicBezTo>
                    <a:cubicBezTo>
                      <a:pt x="513247" y="35763"/>
                      <a:pt x="512764" y="34796"/>
                      <a:pt x="512281" y="33830"/>
                    </a:cubicBezTo>
                    <a:cubicBezTo>
                      <a:pt x="511797" y="32863"/>
                      <a:pt x="510831" y="31897"/>
                      <a:pt x="509864" y="31172"/>
                    </a:cubicBezTo>
                    <a:cubicBezTo>
                      <a:pt x="507689" y="29480"/>
                      <a:pt x="505273" y="28514"/>
                      <a:pt x="502615" y="27789"/>
                    </a:cubicBezTo>
                    <a:cubicBezTo>
                      <a:pt x="499957" y="27306"/>
                      <a:pt x="497540" y="27064"/>
                      <a:pt x="494882" y="27064"/>
                    </a:cubicBezTo>
                    <a:cubicBezTo>
                      <a:pt x="492708" y="27064"/>
                      <a:pt x="490291" y="27306"/>
                      <a:pt x="488116" y="27789"/>
                    </a:cubicBezTo>
                    <a:cubicBezTo>
                      <a:pt x="485942" y="28272"/>
                      <a:pt x="483767" y="28997"/>
                      <a:pt x="482075" y="29964"/>
                    </a:cubicBezTo>
                    <a:cubicBezTo>
                      <a:pt x="480142" y="30930"/>
                      <a:pt x="478692" y="32380"/>
                      <a:pt x="477243" y="33830"/>
                    </a:cubicBezTo>
                    <a:cubicBezTo>
                      <a:pt x="475793" y="35280"/>
                      <a:pt x="475068" y="37454"/>
                      <a:pt x="474584" y="40113"/>
                    </a:cubicBezTo>
                    <a:lnTo>
                      <a:pt x="482317" y="42529"/>
                    </a:lnTo>
                    <a:cubicBezTo>
                      <a:pt x="482559" y="41321"/>
                      <a:pt x="482800" y="40113"/>
                      <a:pt x="483284" y="38904"/>
                    </a:cubicBezTo>
                    <a:cubicBezTo>
                      <a:pt x="483767" y="37938"/>
                      <a:pt x="484250" y="36730"/>
                      <a:pt x="485217" y="36005"/>
                    </a:cubicBezTo>
                    <a:cubicBezTo>
                      <a:pt x="486183" y="35038"/>
                      <a:pt x="487150" y="34555"/>
                      <a:pt x="488600" y="33830"/>
                    </a:cubicBezTo>
                    <a:cubicBezTo>
                      <a:pt x="490050" y="33347"/>
                      <a:pt x="491741" y="33105"/>
                      <a:pt x="493916" y="33105"/>
                    </a:cubicBezTo>
                    <a:cubicBezTo>
                      <a:pt x="495124" y="33105"/>
                      <a:pt x="496332" y="33105"/>
                      <a:pt x="497299" y="33347"/>
                    </a:cubicBezTo>
                    <a:cubicBezTo>
                      <a:pt x="498507" y="33588"/>
                      <a:pt x="499474" y="33830"/>
                      <a:pt x="500440" y="34313"/>
                    </a:cubicBezTo>
                    <a:cubicBezTo>
                      <a:pt x="501890" y="35038"/>
                      <a:pt x="502857" y="36005"/>
                      <a:pt x="503582" y="37213"/>
                    </a:cubicBezTo>
                    <a:cubicBezTo>
                      <a:pt x="504065" y="38421"/>
                      <a:pt x="504548" y="40113"/>
                      <a:pt x="504548" y="42287"/>
                    </a:cubicBezTo>
                    <a:lnTo>
                      <a:pt x="504548" y="51711"/>
                    </a:lnTo>
                    <a:cubicBezTo>
                      <a:pt x="501648" y="51711"/>
                      <a:pt x="499232" y="51711"/>
                      <a:pt x="497057" y="51953"/>
                    </a:cubicBezTo>
                    <a:cubicBezTo>
                      <a:pt x="494882" y="51953"/>
                      <a:pt x="492949" y="52195"/>
                      <a:pt x="491016" y="52436"/>
                    </a:cubicBezTo>
                    <a:cubicBezTo>
                      <a:pt x="488358" y="52920"/>
                      <a:pt x="485942" y="53644"/>
                      <a:pt x="483525" y="54369"/>
                    </a:cubicBezTo>
                    <a:cubicBezTo>
                      <a:pt x="481350" y="55336"/>
                      <a:pt x="479176" y="56544"/>
                      <a:pt x="477484" y="57994"/>
                    </a:cubicBezTo>
                    <a:cubicBezTo>
                      <a:pt x="475793" y="59444"/>
                      <a:pt x="474584" y="61135"/>
                      <a:pt x="473618" y="63310"/>
                    </a:cubicBezTo>
                    <a:cubicBezTo>
                      <a:pt x="472651" y="65243"/>
                      <a:pt x="472168" y="67660"/>
                      <a:pt x="472168" y="70076"/>
                    </a:cubicBezTo>
                    <a:cubicBezTo>
                      <a:pt x="472168" y="72493"/>
                      <a:pt x="472651" y="74909"/>
                      <a:pt x="473618" y="76842"/>
                    </a:cubicBezTo>
                    <a:cubicBezTo>
                      <a:pt x="474584" y="78775"/>
                      <a:pt x="475793" y="80467"/>
                      <a:pt x="477243" y="81675"/>
                    </a:cubicBezTo>
                    <a:cubicBezTo>
                      <a:pt x="478692" y="82883"/>
                      <a:pt x="480384" y="83850"/>
                      <a:pt x="482317" y="84575"/>
                    </a:cubicBezTo>
                    <a:cubicBezTo>
                      <a:pt x="484250" y="85300"/>
                      <a:pt x="485942" y="85541"/>
                      <a:pt x="488116" y="85541"/>
                    </a:cubicBezTo>
                    <a:cubicBezTo>
                      <a:pt x="492708" y="85541"/>
                      <a:pt x="496332" y="84575"/>
                      <a:pt x="499232" y="82641"/>
                    </a:cubicBezTo>
                    <a:cubicBezTo>
                      <a:pt x="502132" y="80708"/>
                      <a:pt x="504065" y="78292"/>
                      <a:pt x="505031" y="75634"/>
                    </a:cubicBezTo>
                    <a:cubicBezTo>
                      <a:pt x="505273" y="78050"/>
                      <a:pt x="506240" y="80225"/>
                      <a:pt x="507689" y="82158"/>
                    </a:cubicBezTo>
                    <a:cubicBezTo>
                      <a:pt x="509139" y="84091"/>
                      <a:pt x="511314" y="84816"/>
                      <a:pt x="514214" y="84816"/>
                    </a:cubicBezTo>
                    <a:cubicBezTo>
                      <a:pt x="515905" y="84816"/>
                      <a:pt x="517597" y="84575"/>
                      <a:pt x="519047" y="84333"/>
                    </a:cubicBezTo>
                    <a:cubicBezTo>
                      <a:pt x="520496" y="84091"/>
                      <a:pt x="521705" y="83850"/>
                      <a:pt x="522430" y="83608"/>
                    </a:cubicBezTo>
                    <a:lnTo>
                      <a:pt x="522430" y="78292"/>
                    </a:lnTo>
                    <a:close/>
                    <a:moveTo>
                      <a:pt x="458636" y="77325"/>
                    </a:moveTo>
                    <a:cubicBezTo>
                      <a:pt x="457428" y="77809"/>
                      <a:pt x="456461" y="78292"/>
                      <a:pt x="455495" y="78534"/>
                    </a:cubicBezTo>
                    <a:cubicBezTo>
                      <a:pt x="454528" y="78775"/>
                      <a:pt x="453562" y="79017"/>
                      <a:pt x="452353" y="79017"/>
                    </a:cubicBezTo>
                    <a:cubicBezTo>
                      <a:pt x="451629" y="79017"/>
                      <a:pt x="450904" y="78775"/>
                      <a:pt x="449937" y="78534"/>
                    </a:cubicBezTo>
                    <a:cubicBezTo>
                      <a:pt x="448970" y="78292"/>
                      <a:pt x="448246" y="78050"/>
                      <a:pt x="447762" y="77567"/>
                    </a:cubicBezTo>
                    <a:cubicBezTo>
                      <a:pt x="446554" y="76600"/>
                      <a:pt x="445829" y="75634"/>
                      <a:pt x="445587" y="74184"/>
                    </a:cubicBezTo>
                    <a:cubicBezTo>
                      <a:pt x="445346" y="72734"/>
                      <a:pt x="445346" y="70801"/>
                      <a:pt x="445346" y="67901"/>
                    </a:cubicBezTo>
                    <a:lnTo>
                      <a:pt x="445346" y="35280"/>
                    </a:lnTo>
                    <a:lnTo>
                      <a:pt x="458394" y="35280"/>
                    </a:lnTo>
                    <a:lnTo>
                      <a:pt x="458394" y="28997"/>
                    </a:lnTo>
                    <a:lnTo>
                      <a:pt x="445346" y="28997"/>
                    </a:lnTo>
                    <a:lnTo>
                      <a:pt x="445346" y="12807"/>
                    </a:lnTo>
                    <a:lnTo>
                      <a:pt x="435680" y="14982"/>
                    </a:lnTo>
                    <a:lnTo>
                      <a:pt x="435680" y="28997"/>
                    </a:lnTo>
                    <a:lnTo>
                      <a:pt x="426256" y="28997"/>
                    </a:lnTo>
                    <a:lnTo>
                      <a:pt x="426256" y="35280"/>
                    </a:lnTo>
                    <a:lnTo>
                      <a:pt x="435680" y="35280"/>
                    </a:lnTo>
                    <a:lnTo>
                      <a:pt x="435680" y="68868"/>
                    </a:lnTo>
                    <a:cubicBezTo>
                      <a:pt x="435680" y="71768"/>
                      <a:pt x="435680" y="74184"/>
                      <a:pt x="435922" y="76117"/>
                    </a:cubicBezTo>
                    <a:cubicBezTo>
                      <a:pt x="436163" y="78050"/>
                      <a:pt x="436888" y="79983"/>
                      <a:pt x="437855" y="81433"/>
                    </a:cubicBezTo>
                    <a:cubicBezTo>
                      <a:pt x="439063" y="83125"/>
                      <a:pt x="440513" y="84091"/>
                      <a:pt x="442446" y="84816"/>
                    </a:cubicBezTo>
                    <a:cubicBezTo>
                      <a:pt x="444379" y="85541"/>
                      <a:pt x="446312" y="85783"/>
                      <a:pt x="448487" y="85783"/>
                    </a:cubicBezTo>
                    <a:cubicBezTo>
                      <a:pt x="450662" y="85783"/>
                      <a:pt x="452837" y="85541"/>
                      <a:pt x="455012" y="84816"/>
                    </a:cubicBezTo>
                    <a:cubicBezTo>
                      <a:pt x="457186" y="84091"/>
                      <a:pt x="458878" y="83125"/>
                      <a:pt x="460569" y="82158"/>
                    </a:cubicBezTo>
                    <a:lnTo>
                      <a:pt x="458636" y="77325"/>
                    </a:lnTo>
                    <a:close/>
                    <a:moveTo>
                      <a:pt x="409825" y="28997"/>
                    </a:moveTo>
                    <a:lnTo>
                      <a:pt x="399676" y="28997"/>
                    </a:lnTo>
                    <a:lnTo>
                      <a:pt x="399676" y="84091"/>
                    </a:lnTo>
                    <a:lnTo>
                      <a:pt x="409825" y="84091"/>
                    </a:lnTo>
                    <a:lnTo>
                      <a:pt x="409825" y="28997"/>
                    </a:lnTo>
                    <a:close/>
                    <a:moveTo>
                      <a:pt x="409341" y="2416"/>
                    </a:moveTo>
                    <a:cubicBezTo>
                      <a:pt x="408133" y="1208"/>
                      <a:pt x="406683" y="483"/>
                      <a:pt x="404992" y="483"/>
                    </a:cubicBezTo>
                    <a:cubicBezTo>
                      <a:pt x="403300" y="483"/>
                      <a:pt x="401609" y="1208"/>
                      <a:pt x="400400" y="2416"/>
                    </a:cubicBezTo>
                    <a:cubicBezTo>
                      <a:pt x="399192" y="3625"/>
                      <a:pt x="398467" y="5316"/>
                      <a:pt x="398467" y="6766"/>
                    </a:cubicBezTo>
                    <a:cubicBezTo>
                      <a:pt x="398467" y="8457"/>
                      <a:pt x="399192" y="9907"/>
                      <a:pt x="400400" y="11116"/>
                    </a:cubicBezTo>
                    <a:cubicBezTo>
                      <a:pt x="401609" y="12324"/>
                      <a:pt x="403059" y="13049"/>
                      <a:pt x="404992" y="13049"/>
                    </a:cubicBezTo>
                    <a:cubicBezTo>
                      <a:pt x="406683" y="13049"/>
                      <a:pt x="408133" y="12324"/>
                      <a:pt x="409341" y="11116"/>
                    </a:cubicBezTo>
                    <a:cubicBezTo>
                      <a:pt x="410549" y="9907"/>
                      <a:pt x="411274" y="8457"/>
                      <a:pt x="411274" y="6766"/>
                    </a:cubicBezTo>
                    <a:cubicBezTo>
                      <a:pt x="411274" y="5074"/>
                      <a:pt x="410549" y="3625"/>
                      <a:pt x="409341" y="2416"/>
                    </a:cubicBezTo>
                    <a:moveTo>
                      <a:pt x="379619" y="61377"/>
                    </a:moveTo>
                    <a:cubicBezTo>
                      <a:pt x="378653" y="59444"/>
                      <a:pt x="377203" y="57994"/>
                      <a:pt x="375511" y="56544"/>
                    </a:cubicBezTo>
                    <a:cubicBezTo>
                      <a:pt x="373820" y="55094"/>
                      <a:pt x="372128" y="54128"/>
                      <a:pt x="370195" y="53403"/>
                    </a:cubicBezTo>
                    <a:cubicBezTo>
                      <a:pt x="368262" y="52678"/>
                      <a:pt x="366329" y="51953"/>
                      <a:pt x="364396" y="51470"/>
                    </a:cubicBezTo>
                    <a:cubicBezTo>
                      <a:pt x="361013" y="50503"/>
                      <a:pt x="358113" y="49295"/>
                      <a:pt x="355938" y="47603"/>
                    </a:cubicBezTo>
                    <a:cubicBezTo>
                      <a:pt x="353764" y="45912"/>
                      <a:pt x="352797" y="43737"/>
                      <a:pt x="352797" y="40837"/>
                    </a:cubicBezTo>
                    <a:cubicBezTo>
                      <a:pt x="352797" y="38663"/>
                      <a:pt x="353764" y="36730"/>
                      <a:pt x="355697" y="35280"/>
                    </a:cubicBezTo>
                    <a:cubicBezTo>
                      <a:pt x="357630" y="33830"/>
                      <a:pt x="360046" y="33105"/>
                      <a:pt x="362946" y="33105"/>
                    </a:cubicBezTo>
                    <a:cubicBezTo>
                      <a:pt x="366087" y="33105"/>
                      <a:pt x="368504" y="33588"/>
                      <a:pt x="370195" y="34796"/>
                    </a:cubicBezTo>
                    <a:cubicBezTo>
                      <a:pt x="371887" y="36005"/>
                      <a:pt x="373337" y="37213"/>
                      <a:pt x="374786" y="38421"/>
                    </a:cubicBezTo>
                    <a:lnTo>
                      <a:pt x="379619" y="32380"/>
                    </a:lnTo>
                    <a:cubicBezTo>
                      <a:pt x="378169" y="31172"/>
                      <a:pt x="376236" y="29964"/>
                      <a:pt x="373820" y="28997"/>
                    </a:cubicBezTo>
                    <a:cubicBezTo>
                      <a:pt x="371162" y="27789"/>
                      <a:pt x="367779" y="27306"/>
                      <a:pt x="363429" y="27306"/>
                    </a:cubicBezTo>
                    <a:cubicBezTo>
                      <a:pt x="360771" y="27306"/>
                      <a:pt x="358355" y="27547"/>
                      <a:pt x="355938" y="28272"/>
                    </a:cubicBezTo>
                    <a:cubicBezTo>
                      <a:pt x="353522" y="28997"/>
                      <a:pt x="351589" y="29722"/>
                      <a:pt x="349656" y="31172"/>
                    </a:cubicBezTo>
                    <a:cubicBezTo>
                      <a:pt x="347964" y="32380"/>
                      <a:pt x="346514" y="34071"/>
                      <a:pt x="345306" y="36005"/>
                    </a:cubicBezTo>
                    <a:cubicBezTo>
                      <a:pt x="344098" y="37938"/>
                      <a:pt x="343615" y="40113"/>
                      <a:pt x="343615" y="42771"/>
                    </a:cubicBezTo>
                    <a:cubicBezTo>
                      <a:pt x="343615" y="45670"/>
                      <a:pt x="344098" y="48087"/>
                      <a:pt x="345065" y="50020"/>
                    </a:cubicBezTo>
                    <a:cubicBezTo>
                      <a:pt x="346031" y="51953"/>
                      <a:pt x="347481" y="53644"/>
                      <a:pt x="348931" y="54853"/>
                    </a:cubicBezTo>
                    <a:cubicBezTo>
                      <a:pt x="350622" y="56061"/>
                      <a:pt x="352314" y="57269"/>
                      <a:pt x="354005" y="57752"/>
                    </a:cubicBezTo>
                    <a:cubicBezTo>
                      <a:pt x="355938" y="58477"/>
                      <a:pt x="357630" y="58961"/>
                      <a:pt x="359321" y="59686"/>
                    </a:cubicBezTo>
                    <a:cubicBezTo>
                      <a:pt x="362946" y="60652"/>
                      <a:pt x="365604" y="61860"/>
                      <a:pt x="367779" y="63310"/>
                    </a:cubicBezTo>
                    <a:cubicBezTo>
                      <a:pt x="369954" y="64760"/>
                      <a:pt x="370920" y="67176"/>
                      <a:pt x="370920" y="70559"/>
                    </a:cubicBezTo>
                    <a:cubicBezTo>
                      <a:pt x="370920" y="73459"/>
                      <a:pt x="369954" y="75634"/>
                      <a:pt x="368262" y="77325"/>
                    </a:cubicBezTo>
                    <a:cubicBezTo>
                      <a:pt x="366571" y="78775"/>
                      <a:pt x="364154" y="79742"/>
                      <a:pt x="360771" y="79742"/>
                    </a:cubicBezTo>
                    <a:cubicBezTo>
                      <a:pt x="359080" y="79742"/>
                      <a:pt x="357630" y="79500"/>
                      <a:pt x="355938" y="79017"/>
                    </a:cubicBezTo>
                    <a:cubicBezTo>
                      <a:pt x="354489" y="78534"/>
                      <a:pt x="353039" y="77809"/>
                      <a:pt x="351830" y="76842"/>
                    </a:cubicBezTo>
                    <a:cubicBezTo>
                      <a:pt x="350622" y="76117"/>
                      <a:pt x="349414" y="75151"/>
                      <a:pt x="348447" y="74184"/>
                    </a:cubicBezTo>
                    <a:cubicBezTo>
                      <a:pt x="347481" y="73217"/>
                      <a:pt x="346756" y="72493"/>
                      <a:pt x="346031" y="71768"/>
                    </a:cubicBezTo>
                    <a:lnTo>
                      <a:pt x="341198" y="79500"/>
                    </a:lnTo>
                    <a:cubicBezTo>
                      <a:pt x="346514" y="83608"/>
                      <a:pt x="352797" y="85783"/>
                      <a:pt x="360288" y="85783"/>
                    </a:cubicBezTo>
                    <a:cubicBezTo>
                      <a:pt x="363188" y="85783"/>
                      <a:pt x="365604" y="85300"/>
                      <a:pt x="368020" y="84575"/>
                    </a:cubicBezTo>
                    <a:cubicBezTo>
                      <a:pt x="370437" y="83850"/>
                      <a:pt x="372612" y="82641"/>
                      <a:pt x="374303" y="81192"/>
                    </a:cubicBezTo>
                    <a:cubicBezTo>
                      <a:pt x="375995" y="79742"/>
                      <a:pt x="377444" y="77809"/>
                      <a:pt x="378411" y="75634"/>
                    </a:cubicBezTo>
                    <a:cubicBezTo>
                      <a:pt x="379378" y="73459"/>
                      <a:pt x="380103" y="71043"/>
                      <a:pt x="380103" y="68143"/>
                    </a:cubicBezTo>
                    <a:cubicBezTo>
                      <a:pt x="381069" y="65485"/>
                      <a:pt x="380586" y="63310"/>
                      <a:pt x="379619" y="61377"/>
                    </a:cubicBezTo>
                    <a:moveTo>
                      <a:pt x="298428" y="84091"/>
                    </a:moveTo>
                    <a:lnTo>
                      <a:pt x="307852" y="84091"/>
                    </a:lnTo>
                    <a:lnTo>
                      <a:pt x="307852" y="57511"/>
                    </a:lnTo>
                    <a:cubicBezTo>
                      <a:pt x="307852" y="55578"/>
                      <a:pt x="307852" y="53886"/>
                      <a:pt x="308093" y="51953"/>
                    </a:cubicBezTo>
                    <a:cubicBezTo>
                      <a:pt x="308335" y="50020"/>
                      <a:pt x="308577" y="48328"/>
                      <a:pt x="308818" y="46637"/>
                    </a:cubicBezTo>
                    <a:cubicBezTo>
                      <a:pt x="309785" y="43254"/>
                      <a:pt x="310993" y="40354"/>
                      <a:pt x="312926" y="37938"/>
                    </a:cubicBezTo>
                    <a:cubicBezTo>
                      <a:pt x="314618" y="35521"/>
                      <a:pt x="316792" y="34555"/>
                      <a:pt x="318967" y="34555"/>
                    </a:cubicBezTo>
                    <a:cubicBezTo>
                      <a:pt x="322833" y="34555"/>
                      <a:pt x="324767" y="36488"/>
                      <a:pt x="325008" y="40596"/>
                    </a:cubicBezTo>
                    <a:lnTo>
                      <a:pt x="333224" y="37696"/>
                    </a:lnTo>
                    <a:cubicBezTo>
                      <a:pt x="333224" y="35763"/>
                      <a:pt x="332741" y="34313"/>
                      <a:pt x="332016" y="32863"/>
                    </a:cubicBezTo>
                    <a:cubicBezTo>
                      <a:pt x="331291" y="31413"/>
                      <a:pt x="330566" y="30447"/>
                      <a:pt x="329599" y="29722"/>
                    </a:cubicBezTo>
                    <a:cubicBezTo>
                      <a:pt x="328633" y="28997"/>
                      <a:pt x="327425" y="28272"/>
                      <a:pt x="326216" y="28030"/>
                    </a:cubicBezTo>
                    <a:cubicBezTo>
                      <a:pt x="325008" y="27547"/>
                      <a:pt x="323800" y="27547"/>
                      <a:pt x="322833" y="27547"/>
                    </a:cubicBezTo>
                    <a:cubicBezTo>
                      <a:pt x="319450" y="27547"/>
                      <a:pt x="316792" y="28514"/>
                      <a:pt x="314134" y="30205"/>
                    </a:cubicBezTo>
                    <a:cubicBezTo>
                      <a:pt x="311718" y="32138"/>
                      <a:pt x="309543" y="34555"/>
                      <a:pt x="307852" y="37696"/>
                    </a:cubicBezTo>
                    <a:lnTo>
                      <a:pt x="306643" y="28272"/>
                    </a:lnTo>
                    <a:lnTo>
                      <a:pt x="297219" y="29239"/>
                    </a:lnTo>
                    <a:cubicBezTo>
                      <a:pt x="297219" y="29722"/>
                      <a:pt x="297461" y="30447"/>
                      <a:pt x="297461" y="31413"/>
                    </a:cubicBezTo>
                    <a:cubicBezTo>
                      <a:pt x="297703" y="32380"/>
                      <a:pt x="297703" y="33588"/>
                      <a:pt x="297944" y="35038"/>
                    </a:cubicBezTo>
                    <a:cubicBezTo>
                      <a:pt x="298186" y="36488"/>
                      <a:pt x="298186" y="37696"/>
                      <a:pt x="298186" y="39146"/>
                    </a:cubicBezTo>
                    <a:cubicBezTo>
                      <a:pt x="298186" y="40596"/>
                      <a:pt x="298428" y="41804"/>
                      <a:pt x="298428" y="43254"/>
                    </a:cubicBezTo>
                    <a:lnTo>
                      <a:pt x="298428" y="84091"/>
                    </a:lnTo>
                    <a:close/>
                    <a:moveTo>
                      <a:pt x="267981" y="38179"/>
                    </a:moveTo>
                    <a:cubicBezTo>
                      <a:pt x="270156" y="41079"/>
                      <a:pt x="271122" y="45187"/>
                      <a:pt x="271122" y="50262"/>
                    </a:cubicBezTo>
                    <a:lnTo>
                      <a:pt x="271122" y="52195"/>
                    </a:lnTo>
                    <a:lnTo>
                      <a:pt x="243817" y="52195"/>
                    </a:lnTo>
                    <a:cubicBezTo>
                      <a:pt x="244058" y="49778"/>
                      <a:pt x="244783" y="47362"/>
                      <a:pt x="245508" y="45187"/>
                    </a:cubicBezTo>
                    <a:cubicBezTo>
                      <a:pt x="246233" y="43012"/>
                      <a:pt x="247441" y="41079"/>
                      <a:pt x="248649" y="39388"/>
                    </a:cubicBezTo>
                    <a:cubicBezTo>
                      <a:pt x="249858" y="37696"/>
                      <a:pt x="251549" y="36246"/>
                      <a:pt x="253241" y="35280"/>
                    </a:cubicBezTo>
                    <a:cubicBezTo>
                      <a:pt x="254932" y="34313"/>
                      <a:pt x="257107" y="33830"/>
                      <a:pt x="259282" y="33830"/>
                    </a:cubicBezTo>
                    <a:cubicBezTo>
                      <a:pt x="262906" y="33588"/>
                      <a:pt x="265806" y="35038"/>
                      <a:pt x="267981" y="38179"/>
                    </a:cubicBezTo>
                    <a:moveTo>
                      <a:pt x="281029" y="58236"/>
                    </a:moveTo>
                    <a:lnTo>
                      <a:pt x="281029" y="52678"/>
                    </a:lnTo>
                    <a:cubicBezTo>
                      <a:pt x="281029" y="49537"/>
                      <a:pt x="280788" y="46395"/>
                      <a:pt x="280063" y="43496"/>
                    </a:cubicBezTo>
                    <a:cubicBezTo>
                      <a:pt x="279338" y="40354"/>
                      <a:pt x="278130" y="37696"/>
                      <a:pt x="276438" y="35280"/>
                    </a:cubicBezTo>
                    <a:cubicBezTo>
                      <a:pt x="274747" y="32863"/>
                      <a:pt x="272572" y="30930"/>
                      <a:pt x="269672" y="29480"/>
                    </a:cubicBezTo>
                    <a:cubicBezTo>
                      <a:pt x="266773" y="28030"/>
                      <a:pt x="263390" y="27306"/>
                      <a:pt x="259040" y="27306"/>
                    </a:cubicBezTo>
                    <a:cubicBezTo>
                      <a:pt x="255415" y="27306"/>
                      <a:pt x="252274" y="28030"/>
                      <a:pt x="249133" y="29480"/>
                    </a:cubicBezTo>
                    <a:cubicBezTo>
                      <a:pt x="245991" y="30930"/>
                      <a:pt x="243333" y="32863"/>
                      <a:pt x="241159" y="35521"/>
                    </a:cubicBezTo>
                    <a:cubicBezTo>
                      <a:pt x="238984" y="38179"/>
                      <a:pt x="237051" y="41079"/>
                      <a:pt x="235842" y="44704"/>
                    </a:cubicBezTo>
                    <a:cubicBezTo>
                      <a:pt x="234634" y="48328"/>
                      <a:pt x="233909" y="52195"/>
                      <a:pt x="233909" y="56544"/>
                    </a:cubicBezTo>
                    <a:cubicBezTo>
                      <a:pt x="233909" y="66210"/>
                      <a:pt x="236084" y="73459"/>
                      <a:pt x="240675" y="78292"/>
                    </a:cubicBezTo>
                    <a:cubicBezTo>
                      <a:pt x="245025" y="83125"/>
                      <a:pt x="251791" y="85783"/>
                      <a:pt x="260490" y="85783"/>
                    </a:cubicBezTo>
                    <a:cubicBezTo>
                      <a:pt x="265081" y="85783"/>
                      <a:pt x="268947" y="84816"/>
                      <a:pt x="272572" y="83125"/>
                    </a:cubicBezTo>
                    <a:cubicBezTo>
                      <a:pt x="275955" y="81192"/>
                      <a:pt x="279338" y="78534"/>
                      <a:pt x="282238" y="75151"/>
                    </a:cubicBezTo>
                    <a:lnTo>
                      <a:pt x="278371" y="71043"/>
                    </a:lnTo>
                    <a:cubicBezTo>
                      <a:pt x="274747" y="74426"/>
                      <a:pt x="271605" y="76359"/>
                      <a:pt x="268947" y="77567"/>
                    </a:cubicBezTo>
                    <a:cubicBezTo>
                      <a:pt x="266289" y="78534"/>
                      <a:pt x="263631" y="79017"/>
                      <a:pt x="261215" y="79017"/>
                    </a:cubicBezTo>
                    <a:cubicBezTo>
                      <a:pt x="255657" y="79017"/>
                      <a:pt x="251549" y="77325"/>
                      <a:pt x="248649" y="73701"/>
                    </a:cubicBezTo>
                    <a:cubicBezTo>
                      <a:pt x="245750" y="70076"/>
                      <a:pt x="244300" y="65002"/>
                      <a:pt x="244058" y="58477"/>
                    </a:cubicBezTo>
                    <a:lnTo>
                      <a:pt x="281029" y="58477"/>
                    </a:lnTo>
                    <a:close/>
                    <a:moveTo>
                      <a:pt x="183648" y="28997"/>
                    </a:moveTo>
                    <a:lnTo>
                      <a:pt x="172774" y="28997"/>
                    </a:lnTo>
                    <a:lnTo>
                      <a:pt x="195247" y="85300"/>
                    </a:lnTo>
                    <a:lnTo>
                      <a:pt x="203221" y="85300"/>
                    </a:lnTo>
                    <a:lnTo>
                      <a:pt x="226418" y="28997"/>
                    </a:lnTo>
                    <a:lnTo>
                      <a:pt x="217236" y="28997"/>
                    </a:lnTo>
                    <a:lnTo>
                      <a:pt x="202496" y="67660"/>
                    </a:lnTo>
                    <a:cubicBezTo>
                      <a:pt x="201046" y="71526"/>
                      <a:pt x="200321" y="74426"/>
                      <a:pt x="200079" y="76359"/>
                    </a:cubicBezTo>
                    <a:cubicBezTo>
                      <a:pt x="199838" y="75392"/>
                      <a:pt x="199596" y="74184"/>
                      <a:pt x="199354" y="72734"/>
                    </a:cubicBezTo>
                    <a:cubicBezTo>
                      <a:pt x="199113" y="71284"/>
                      <a:pt x="198388" y="69351"/>
                      <a:pt x="197663" y="67176"/>
                    </a:cubicBezTo>
                    <a:lnTo>
                      <a:pt x="183648" y="28997"/>
                    </a:lnTo>
                    <a:close/>
                    <a:moveTo>
                      <a:pt x="159000" y="28997"/>
                    </a:moveTo>
                    <a:lnTo>
                      <a:pt x="148851" y="28997"/>
                    </a:lnTo>
                    <a:lnTo>
                      <a:pt x="148851" y="84091"/>
                    </a:lnTo>
                    <a:lnTo>
                      <a:pt x="159000" y="84091"/>
                    </a:lnTo>
                    <a:lnTo>
                      <a:pt x="159000" y="28997"/>
                    </a:lnTo>
                    <a:close/>
                    <a:moveTo>
                      <a:pt x="158517" y="2416"/>
                    </a:moveTo>
                    <a:cubicBezTo>
                      <a:pt x="157309" y="1208"/>
                      <a:pt x="155859" y="483"/>
                      <a:pt x="154167" y="483"/>
                    </a:cubicBezTo>
                    <a:cubicBezTo>
                      <a:pt x="152476" y="483"/>
                      <a:pt x="150784" y="1208"/>
                      <a:pt x="149576" y="2416"/>
                    </a:cubicBezTo>
                    <a:cubicBezTo>
                      <a:pt x="148368" y="3625"/>
                      <a:pt x="147643" y="5316"/>
                      <a:pt x="147643" y="6766"/>
                    </a:cubicBezTo>
                    <a:cubicBezTo>
                      <a:pt x="147643" y="8457"/>
                      <a:pt x="148368" y="9907"/>
                      <a:pt x="149576" y="11116"/>
                    </a:cubicBezTo>
                    <a:cubicBezTo>
                      <a:pt x="150784" y="12324"/>
                      <a:pt x="152476" y="13049"/>
                      <a:pt x="154167" y="13049"/>
                    </a:cubicBezTo>
                    <a:cubicBezTo>
                      <a:pt x="155859" y="13049"/>
                      <a:pt x="157309" y="12324"/>
                      <a:pt x="158517" y="11116"/>
                    </a:cubicBezTo>
                    <a:cubicBezTo>
                      <a:pt x="159725" y="9907"/>
                      <a:pt x="160450" y="8457"/>
                      <a:pt x="160450" y="6766"/>
                    </a:cubicBezTo>
                    <a:cubicBezTo>
                      <a:pt x="160450" y="5074"/>
                      <a:pt x="159725" y="3625"/>
                      <a:pt x="158517" y="2416"/>
                    </a:cubicBezTo>
                    <a:moveTo>
                      <a:pt x="128795" y="84091"/>
                    </a:moveTo>
                    <a:lnTo>
                      <a:pt x="128795" y="49537"/>
                    </a:lnTo>
                    <a:cubicBezTo>
                      <a:pt x="128795" y="46637"/>
                      <a:pt x="128553" y="43737"/>
                      <a:pt x="128312" y="41079"/>
                    </a:cubicBezTo>
                    <a:cubicBezTo>
                      <a:pt x="128070" y="38421"/>
                      <a:pt x="127345" y="36005"/>
                      <a:pt x="126137" y="34071"/>
                    </a:cubicBezTo>
                    <a:cubicBezTo>
                      <a:pt x="124929" y="32138"/>
                      <a:pt x="122996" y="30447"/>
                      <a:pt x="120338" y="29239"/>
                    </a:cubicBezTo>
                    <a:cubicBezTo>
                      <a:pt x="117680" y="28030"/>
                      <a:pt x="114297" y="27306"/>
                      <a:pt x="109705" y="27306"/>
                    </a:cubicBezTo>
                    <a:cubicBezTo>
                      <a:pt x="106806" y="27306"/>
                      <a:pt x="104389" y="27789"/>
                      <a:pt x="102214" y="28514"/>
                    </a:cubicBezTo>
                    <a:cubicBezTo>
                      <a:pt x="100040" y="29480"/>
                      <a:pt x="98348" y="30447"/>
                      <a:pt x="96898" y="31655"/>
                    </a:cubicBezTo>
                    <a:cubicBezTo>
                      <a:pt x="95449" y="32863"/>
                      <a:pt x="94240" y="34071"/>
                      <a:pt x="93274" y="35280"/>
                    </a:cubicBezTo>
                    <a:cubicBezTo>
                      <a:pt x="92307" y="36488"/>
                      <a:pt x="91824" y="37213"/>
                      <a:pt x="91341" y="37938"/>
                    </a:cubicBezTo>
                    <a:lnTo>
                      <a:pt x="90132" y="28514"/>
                    </a:lnTo>
                    <a:lnTo>
                      <a:pt x="80708" y="29480"/>
                    </a:lnTo>
                    <a:cubicBezTo>
                      <a:pt x="80708" y="29964"/>
                      <a:pt x="80950" y="30689"/>
                      <a:pt x="80950" y="31655"/>
                    </a:cubicBezTo>
                    <a:cubicBezTo>
                      <a:pt x="81192" y="32622"/>
                      <a:pt x="81192" y="33830"/>
                      <a:pt x="81433" y="35280"/>
                    </a:cubicBezTo>
                    <a:cubicBezTo>
                      <a:pt x="81675" y="36730"/>
                      <a:pt x="81675" y="37938"/>
                      <a:pt x="81675" y="39388"/>
                    </a:cubicBezTo>
                    <a:cubicBezTo>
                      <a:pt x="81675" y="40837"/>
                      <a:pt x="81917" y="42046"/>
                      <a:pt x="81917" y="43496"/>
                    </a:cubicBezTo>
                    <a:lnTo>
                      <a:pt x="81917" y="84333"/>
                    </a:lnTo>
                    <a:lnTo>
                      <a:pt x="91824" y="84333"/>
                    </a:lnTo>
                    <a:lnTo>
                      <a:pt x="91824" y="53403"/>
                    </a:lnTo>
                    <a:cubicBezTo>
                      <a:pt x="91824" y="50986"/>
                      <a:pt x="92307" y="48570"/>
                      <a:pt x="93032" y="46154"/>
                    </a:cubicBezTo>
                    <a:cubicBezTo>
                      <a:pt x="93757" y="43979"/>
                      <a:pt x="94965" y="41804"/>
                      <a:pt x="96415" y="40354"/>
                    </a:cubicBezTo>
                    <a:cubicBezTo>
                      <a:pt x="97865" y="38663"/>
                      <a:pt x="99556" y="37454"/>
                      <a:pt x="101248" y="36488"/>
                    </a:cubicBezTo>
                    <a:cubicBezTo>
                      <a:pt x="103181" y="35521"/>
                      <a:pt x="105114" y="35038"/>
                      <a:pt x="107531" y="35038"/>
                    </a:cubicBezTo>
                    <a:cubicBezTo>
                      <a:pt x="109947" y="35038"/>
                      <a:pt x="112122" y="35280"/>
                      <a:pt x="113572" y="36005"/>
                    </a:cubicBezTo>
                    <a:cubicBezTo>
                      <a:pt x="115021" y="36730"/>
                      <a:pt x="116230" y="37454"/>
                      <a:pt x="117196" y="38904"/>
                    </a:cubicBezTo>
                    <a:cubicBezTo>
                      <a:pt x="117921" y="40113"/>
                      <a:pt x="118404" y="41804"/>
                      <a:pt x="118888" y="43496"/>
                    </a:cubicBezTo>
                    <a:cubicBezTo>
                      <a:pt x="119129" y="45429"/>
                      <a:pt x="119371" y="47362"/>
                      <a:pt x="119371" y="49778"/>
                    </a:cubicBezTo>
                    <a:lnTo>
                      <a:pt x="119371" y="84333"/>
                    </a:lnTo>
                    <a:lnTo>
                      <a:pt x="128795" y="84333"/>
                    </a:lnTo>
                    <a:close/>
                    <a:moveTo>
                      <a:pt x="60894" y="5799"/>
                    </a:moveTo>
                    <a:lnTo>
                      <a:pt x="50986" y="5799"/>
                    </a:lnTo>
                    <a:lnTo>
                      <a:pt x="50986" y="54128"/>
                    </a:lnTo>
                    <a:cubicBezTo>
                      <a:pt x="50986" y="59202"/>
                      <a:pt x="50503" y="63552"/>
                      <a:pt x="49295" y="66935"/>
                    </a:cubicBezTo>
                    <a:cubicBezTo>
                      <a:pt x="48328" y="70318"/>
                      <a:pt x="46879" y="72976"/>
                      <a:pt x="44945" y="74667"/>
                    </a:cubicBezTo>
                    <a:cubicBezTo>
                      <a:pt x="43012" y="76600"/>
                      <a:pt x="40837" y="77809"/>
                      <a:pt x="38421" y="78534"/>
                    </a:cubicBezTo>
                    <a:cubicBezTo>
                      <a:pt x="36005" y="79259"/>
                      <a:pt x="33347" y="79500"/>
                      <a:pt x="30447" y="79500"/>
                    </a:cubicBezTo>
                    <a:cubicBezTo>
                      <a:pt x="27547" y="79500"/>
                      <a:pt x="24889" y="79259"/>
                      <a:pt x="22231" y="78534"/>
                    </a:cubicBezTo>
                    <a:cubicBezTo>
                      <a:pt x="19815" y="77809"/>
                      <a:pt x="17640" y="76600"/>
                      <a:pt x="15707" y="74667"/>
                    </a:cubicBezTo>
                    <a:cubicBezTo>
                      <a:pt x="14015" y="72734"/>
                      <a:pt x="12565" y="70076"/>
                      <a:pt x="11357" y="66935"/>
                    </a:cubicBezTo>
                    <a:cubicBezTo>
                      <a:pt x="10391" y="63552"/>
                      <a:pt x="9666" y="59444"/>
                      <a:pt x="9666" y="54128"/>
                    </a:cubicBezTo>
                    <a:lnTo>
                      <a:pt x="9666" y="5799"/>
                    </a:lnTo>
                    <a:lnTo>
                      <a:pt x="0" y="5799"/>
                    </a:lnTo>
                    <a:lnTo>
                      <a:pt x="0" y="54853"/>
                    </a:lnTo>
                    <a:cubicBezTo>
                      <a:pt x="0" y="66451"/>
                      <a:pt x="2658" y="74667"/>
                      <a:pt x="7733" y="79500"/>
                    </a:cubicBezTo>
                    <a:cubicBezTo>
                      <a:pt x="12807" y="84333"/>
                      <a:pt x="20540" y="86749"/>
                      <a:pt x="30689" y="86749"/>
                    </a:cubicBezTo>
                    <a:cubicBezTo>
                      <a:pt x="40837" y="86749"/>
                      <a:pt x="48570" y="84333"/>
                      <a:pt x="53403" y="79500"/>
                    </a:cubicBezTo>
                    <a:cubicBezTo>
                      <a:pt x="58477" y="74667"/>
                      <a:pt x="60894" y="66451"/>
                      <a:pt x="60894" y="54853"/>
                    </a:cubicBezTo>
                    <a:lnTo>
                      <a:pt x="60894" y="5799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61" name="Freihandform: Form 60">
                <a:extLst>
                  <a:ext uri="{FF2B5EF4-FFF2-40B4-BE49-F238E27FC236}">
                    <a16:creationId xmlns:a16="http://schemas.microsoft.com/office/drawing/2014/main" id="{E6E39BDF-EF42-4AB6-B762-15EEF4205FD7}"/>
                  </a:ext>
                </a:extLst>
              </p:cNvPr>
              <p:cNvSpPr/>
              <p:nvPr/>
            </p:nvSpPr>
            <p:spPr>
              <a:xfrm>
                <a:off x="11569754" y="1219314"/>
                <a:ext cx="152234" cy="132903"/>
              </a:xfrm>
              <a:custGeom>
                <a:avLst/>
                <a:gdLst>
                  <a:gd name="connsiteX0" fmla="*/ 0 w 152234"/>
                  <a:gd name="connsiteY0" fmla="*/ 134353 h 132902"/>
                  <a:gd name="connsiteX1" fmla="*/ 84816 w 152234"/>
                  <a:gd name="connsiteY1" fmla="*/ 134353 h 132902"/>
                  <a:gd name="connsiteX2" fmla="*/ 152234 w 152234"/>
                  <a:gd name="connsiteY2" fmla="*/ 67176 h 132902"/>
                  <a:gd name="connsiteX3" fmla="*/ 84816 w 152234"/>
                  <a:gd name="connsiteY3" fmla="*/ 0 h 132902"/>
                  <a:gd name="connsiteX4" fmla="*/ 0 w 152234"/>
                  <a:gd name="connsiteY4" fmla="*/ 0 h 132902"/>
                  <a:gd name="connsiteX5" fmla="*/ 0 w 152234"/>
                  <a:gd name="connsiteY5" fmla="*/ 134353 h 132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234" h="132902">
                    <a:moveTo>
                      <a:pt x="0" y="134353"/>
                    </a:moveTo>
                    <a:lnTo>
                      <a:pt x="84816" y="134353"/>
                    </a:lnTo>
                    <a:cubicBezTo>
                      <a:pt x="122029" y="134353"/>
                      <a:pt x="152234" y="104389"/>
                      <a:pt x="152234" y="67176"/>
                    </a:cubicBezTo>
                    <a:cubicBezTo>
                      <a:pt x="152234" y="29964"/>
                      <a:pt x="122029" y="0"/>
                      <a:pt x="84816" y="0"/>
                    </a:cubicBezTo>
                    <a:lnTo>
                      <a:pt x="0" y="0"/>
                    </a:lnTo>
                    <a:lnTo>
                      <a:pt x="0" y="134353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</p:grpSp>
      <p:sp>
        <p:nvSpPr>
          <p:cNvPr id="38" name="Bildplatzhalter 4">
            <a:extLst>
              <a:ext uri="{FF2B5EF4-FFF2-40B4-BE49-F238E27FC236}">
                <a16:creationId xmlns:a16="http://schemas.microsoft.com/office/drawing/2014/main" id="{299A59BA-AFBC-5240-9675-0BE075D1745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708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9" name="Bildplatzhalter 4">
            <a:extLst>
              <a:ext uri="{FF2B5EF4-FFF2-40B4-BE49-F238E27FC236}">
                <a16:creationId xmlns:a16="http://schemas.microsoft.com/office/drawing/2014/main" id="{6E20D846-4FF9-AC41-BF41-CEE6E2A08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654279" y="4151976"/>
            <a:ext cx="1528762" cy="582612"/>
          </a:xfrm>
          <a:noFill/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40" name="Bildplatzhalter 4">
            <a:extLst>
              <a:ext uri="{FF2B5EF4-FFF2-40B4-BE49-F238E27FC236}">
                <a16:creationId xmlns:a16="http://schemas.microsoft.com/office/drawing/2014/main" id="{A849AFAA-CFDD-4649-874D-F4E9C02357E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874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pic>
        <p:nvPicPr>
          <p:cNvPr id="74" name="Grafik 73">
            <a:extLst>
              <a:ext uri="{FF2B5EF4-FFF2-40B4-BE49-F238E27FC236}">
                <a16:creationId xmlns:a16="http://schemas.microsoft.com/office/drawing/2014/main" id="{F64F3669-BE0A-4278-AFF7-7363E51AEA9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412044" y="366227"/>
            <a:ext cx="1998662" cy="45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267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A72F4E-48F4-48C4-AAF5-77358A958D0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36" y="2331598"/>
            <a:ext cx="6399768" cy="1108490"/>
          </a:xfrm>
        </p:spPr>
        <p:txBody>
          <a:bodyPr lIns="0" tIns="0" rIns="0" bIns="0" anchor="b">
            <a:noAutofit/>
          </a:bodyPr>
          <a:lstStyle>
            <a:lvl1pPr algn="l"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Titelfolie (bearbeiten)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ED0E50F-2245-4DD1-8901-55D904703F4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6536" y="3512495"/>
            <a:ext cx="6399768" cy="60464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(bearbeiten)</a:t>
            </a:r>
          </a:p>
        </p:txBody>
      </p:sp>
      <p:sp>
        <p:nvSpPr>
          <p:cNvPr id="24" name="Bildplatzhalter 4">
            <a:extLst>
              <a:ext uri="{FF2B5EF4-FFF2-40B4-BE49-F238E27FC236}">
                <a16:creationId xmlns:a16="http://schemas.microsoft.com/office/drawing/2014/main" id="{1D43BA97-CCC3-C745-9C93-62FFC1864A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708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25" name="Bildplatzhalter 4">
            <a:extLst>
              <a:ext uri="{FF2B5EF4-FFF2-40B4-BE49-F238E27FC236}">
                <a16:creationId xmlns:a16="http://schemas.microsoft.com/office/drawing/2014/main" id="{F49ABE06-6658-974E-AB25-5DDB34A0CD2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54279" y="4151976"/>
            <a:ext cx="1528762" cy="582612"/>
          </a:xfrm>
          <a:noFill/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0" name="Bildplatzhalter 4">
            <a:extLst>
              <a:ext uri="{FF2B5EF4-FFF2-40B4-BE49-F238E27FC236}">
                <a16:creationId xmlns:a16="http://schemas.microsoft.com/office/drawing/2014/main" id="{76F20FCB-C090-BA4C-A643-DDAF7FA315D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74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1" name="Textplatzhalter 22">
            <a:extLst>
              <a:ext uri="{FF2B5EF4-FFF2-40B4-BE49-F238E27FC236}">
                <a16:creationId xmlns:a16="http://schemas.microsoft.com/office/drawing/2014/main" id="{BA467741-5272-AC4D-9B23-E74C3927F43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288" y="4459481"/>
            <a:ext cx="2057400" cy="274183"/>
          </a:xfrm>
        </p:spPr>
        <p:txBody>
          <a:bodyPr/>
          <a:lstStyle>
            <a:lvl1pPr marL="0" indent="0">
              <a:buNone/>
              <a:defRPr sz="135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Datum (bearbeiten)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052E6F06-948F-41D6-B530-772D5B1058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2362C2AE-747F-4591-B570-606E38DAB9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01" y="440816"/>
            <a:ext cx="8534387" cy="87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5399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rafik 126">
            <a:extLst>
              <a:ext uri="{FF2B5EF4-FFF2-40B4-BE49-F238E27FC236}">
                <a16:creationId xmlns:a16="http://schemas.microsoft.com/office/drawing/2014/main" id="{17CF0C4D-B683-402D-9168-BE2E57B105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B0EFD377-4EA8-4233-8819-69CE7EFB9E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7304" y="3034543"/>
            <a:ext cx="5735203" cy="919235"/>
          </a:xfrm>
        </p:spPr>
        <p:txBody>
          <a:bodyPr/>
          <a:lstStyle>
            <a:lvl1pPr algn="r">
              <a:defRPr/>
            </a:lvl1pPr>
          </a:lstStyle>
          <a:p>
            <a:r>
              <a:rPr lang="de-DE" dirty="0" err="1"/>
              <a:t>Kapiteltrenner</a:t>
            </a:r>
            <a:r>
              <a:rPr lang="de-DE" dirty="0"/>
              <a:t> (bearbeiten)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D5327C6-E598-4991-AB22-BE7A8B83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581514-8A34-423E-AF48-23D40C9B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40" name="Bildplatzhalter 4">
            <a:extLst>
              <a:ext uri="{FF2B5EF4-FFF2-40B4-BE49-F238E27FC236}">
                <a16:creationId xmlns:a16="http://schemas.microsoft.com/office/drawing/2014/main" id="{76763FB6-F29F-6E45-A8AF-56E9738E6CB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708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41" name="Bildplatzhalter 4">
            <a:extLst>
              <a:ext uri="{FF2B5EF4-FFF2-40B4-BE49-F238E27FC236}">
                <a16:creationId xmlns:a16="http://schemas.microsoft.com/office/drawing/2014/main" id="{A1AF13E3-064D-6244-AEC0-7A7D21E29C7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654279" y="4151976"/>
            <a:ext cx="1528762" cy="582612"/>
          </a:xfrm>
          <a:noFill/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72" name="Bildplatzhalter 4">
            <a:extLst>
              <a:ext uri="{FF2B5EF4-FFF2-40B4-BE49-F238E27FC236}">
                <a16:creationId xmlns:a16="http://schemas.microsoft.com/office/drawing/2014/main" id="{1472E981-D1BB-BD49-8ED3-BA240E3D17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874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grpSp>
        <p:nvGrpSpPr>
          <p:cNvPr id="101" name="Grafik 9">
            <a:extLst>
              <a:ext uri="{FF2B5EF4-FFF2-40B4-BE49-F238E27FC236}">
                <a16:creationId xmlns:a16="http://schemas.microsoft.com/office/drawing/2014/main" id="{1AF85EC9-B573-4DD0-ADAD-D136056F427A}"/>
              </a:ext>
            </a:extLst>
          </p:cNvPr>
          <p:cNvGrpSpPr/>
          <p:nvPr userDrawn="1"/>
        </p:nvGrpSpPr>
        <p:grpSpPr>
          <a:xfrm>
            <a:off x="7758354" y="280904"/>
            <a:ext cx="1049330" cy="621121"/>
            <a:chOff x="10321916" y="525077"/>
            <a:chExt cx="1399106" cy="827140"/>
          </a:xfrm>
          <a:solidFill>
            <a:schemeClr val="accent1"/>
          </a:solidFill>
        </p:grpSpPr>
        <p:grpSp>
          <p:nvGrpSpPr>
            <p:cNvPr id="102" name="Grafik 9">
              <a:extLst>
                <a:ext uri="{FF2B5EF4-FFF2-40B4-BE49-F238E27FC236}">
                  <a16:creationId xmlns:a16="http://schemas.microsoft.com/office/drawing/2014/main" id="{BC6B67ED-03DD-413F-9E72-9C3C5FF4718E}"/>
                </a:ext>
              </a:extLst>
            </p:cNvPr>
            <p:cNvGrpSpPr/>
            <p:nvPr/>
          </p:nvGrpSpPr>
          <p:grpSpPr>
            <a:xfrm>
              <a:off x="10321916" y="525077"/>
              <a:ext cx="1179212" cy="575107"/>
              <a:chOff x="10321916" y="525077"/>
              <a:chExt cx="1179212" cy="575107"/>
            </a:xfrm>
            <a:solidFill>
              <a:schemeClr val="accent1"/>
            </a:solidFill>
          </p:grpSpPr>
          <p:sp>
            <p:nvSpPr>
              <p:cNvPr id="121" name="Freihandform: Form 120">
                <a:extLst>
                  <a:ext uri="{FF2B5EF4-FFF2-40B4-BE49-F238E27FC236}">
                    <a16:creationId xmlns:a16="http://schemas.microsoft.com/office/drawing/2014/main" id="{3519F7D0-2E8D-4464-A83F-D12006F6A6D1}"/>
                  </a:ext>
                </a:extLst>
              </p:cNvPr>
              <p:cNvSpPr/>
              <p:nvPr/>
            </p:nvSpPr>
            <p:spPr>
              <a:xfrm>
                <a:off x="11143981" y="639857"/>
                <a:ext cx="357630" cy="357630"/>
              </a:xfrm>
              <a:custGeom>
                <a:avLst/>
                <a:gdLst>
                  <a:gd name="connsiteX0" fmla="*/ 358113 w 357629"/>
                  <a:gd name="connsiteY0" fmla="*/ 0 h 357629"/>
                  <a:gd name="connsiteX1" fmla="*/ 358113 w 357629"/>
                  <a:gd name="connsiteY1" fmla="*/ 179540 h 357629"/>
                  <a:gd name="connsiteX2" fmla="*/ 179057 w 357629"/>
                  <a:gd name="connsiteY2" fmla="*/ 359080 h 357629"/>
                  <a:gd name="connsiteX3" fmla="*/ 0 w 357629"/>
                  <a:gd name="connsiteY3" fmla="*/ 179540 h 357629"/>
                  <a:gd name="connsiteX4" fmla="*/ 0 w 357629"/>
                  <a:gd name="connsiteY4" fmla="*/ 0 h 357629"/>
                  <a:gd name="connsiteX5" fmla="*/ 90857 w 357629"/>
                  <a:gd name="connsiteY5" fmla="*/ 0 h 357629"/>
                  <a:gd name="connsiteX6" fmla="*/ 90857 w 357629"/>
                  <a:gd name="connsiteY6" fmla="*/ 171807 h 357629"/>
                  <a:gd name="connsiteX7" fmla="*/ 179057 w 357629"/>
                  <a:gd name="connsiteY7" fmla="*/ 265323 h 357629"/>
                  <a:gd name="connsiteX8" fmla="*/ 267256 w 357629"/>
                  <a:gd name="connsiteY8" fmla="*/ 171807 h 357629"/>
                  <a:gd name="connsiteX9" fmla="*/ 267256 w 357629"/>
                  <a:gd name="connsiteY9" fmla="*/ 0 h 357629"/>
                  <a:gd name="connsiteX10" fmla="*/ 358113 w 357629"/>
                  <a:gd name="connsiteY10" fmla="*/ 0 h 35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7629" h="357629">
                    <a:moveTo>
                      <a:pt x="358113" y="0"/>
                    </a:moveTo>
                    <a:lnTo>
                      <a:pt x="358113" y="179540"/>
                    </a:lnTo>
                    <a:cubicBezTo>
                      <a:pt x="358113" y="286587"/>
                      <a:pt x="277888" y="359080"/>
                      <a:pt x="179057" y="359080"/>
                    </a:cubicBezTo>
                    <a:cubicBezTo>
                      <a:pt x="80225" y="359080"/>
                      <a:pt x="0" y="286587"/>
                      <a:pt x="0" y="179540"/>
                    </a:cubicBezTo>
                    <a:cubicBezTo>
                      <a:pt x="0" y="164075"/>
                      <a:pt x="0" y="0"/>
                      <a:pt x="0" y="0"/>
                    </a:cubicBezTo>
                    <a:lnTo>
                      <a:pt x="90857" y="0"/>
                    </a:lnTo>
                    <a:cubicBezTo>
                      <a:pt x="90857" y="32622"/>
                      <a:pt x="90857" y="165041"/>
                      <a:pt x="90857" y="171807"/>
                    </a:cubicBezTo>
                    <a:cubicBezTo>
                      <a:pt x="90857" y="227385"/>
                      <a:pt x="130487" y="265323"/>
                      <a:pt x="179057" y="265323"/>
                    </a:cubicBezTo>
                    <a:cubicBezTo>
                      <a:pt x="227868" y="265323"/>
                      <a:pt x="267256" y="227385"/>
                      <a:pt x="267256" y="171807"/>
                    </a:cubicBezTo>
                    <a:lnTo>
                      <a:pt x="267256" y="0"/>
                    </a:lnTo>
                    <a:lnTo>
                      <a:pt x="358113" y="0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22" name="Freihandform: Form 121">
                <a:extLst>
                  <a:ext uri="{FF2B5EF4-FFF2-40B4-BE49-F238E27FC236}">
                    <a16:creationId xmlns:a16="http://schemas.microsoft.com/office/drawing/2014/main" id="{4414E4CA-852A-47C2-88AF-AC696EC19457}"/>
                  </a:ext>
                </a:extLst>
              </p:cNvPr>
              <p:cNvSpPr/>
              <p:nvPr/>
            </p:nvSpPr>
            <p:spPr>
              <a:xfrm>
                <a:off x="10321916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23" name="Freihandform: Form 122">
                <a:extLst>
                  <a:ext uri="{FF2B5EF4-FFF2-40B4-BE49-F238E27FC236}">
                    <a16:creationId xmlns:a16="http://schemas.microsoft.com/office/drawing/2014/main" id="{368DCA00-8C82-4910-8C19-C88A4B6CF915}"/>
                  </a:ext>
                </a:extLst>
              </p:cNvPr>
              <p:cNvSpPr/>
              <p:nvPr/>
            </p:nvSpPr>
            <p:spPr>
              <a:xfrm>
                <a:off x="10734399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24" name="Freihandform: Form 123">
                <a:extLst>
                  <a:ext uri="{FF2B5EF4-FFF2-40B4-BE49-F238E27FC236}">
                    <a16:creationId xmlns:a16="http://schemas.microsoft.com/office/drawing/2014/main" id="{2EB550EA-E44E-4495-8608-409358B5F202}"/>
                  </a:ext>
                </a:extLst>
              </p:cNvPr>
              <p:cNvSpPr/>
              <p:nvPr/>
            </p:nvSpPr>
            <p:spPr>
              <a:xfrm>
                <a:off x="104640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25" name="Freihandform: Form 124">
                <a:extLst>
                  <a:ext uri="{FF2B5EF4-FFF2-40B4-BE49-F238E27FC236}">
                    <a16:creationId xmlns:a16="http://schemas.microsoft.com/office/drawing/2014/main" id="{52BC4420-6473-4C68-87ED-307CC68CE755}"/>
                  </a:ext>
                </a:extLst>
              </p:cNvPr>
              <p:cNvSpPr/>
              <p:nvPr/>
            </p:nvSpPr>
            <p:spPr>
              <a:xfrm>
                <a:off x="10610678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26" name="Freihandform: Form 125">
                <a:extLst>
                  <a:ext uri="{FF2B5EF4-FFF2-40B4-BE49-F238E27FC236}">
                    <a16:creationId xmlns:a16="http://schemas.microsoft.com/office/drawing/2014/main" id="{F1402604-D280-4CEB-80AB-EB9D6AD55BDB}"/>
                  </a:ext>
                </a:extLst>
              </p:cNvPr>
              <p:cNvSpPr/>
              <p:nvPr/>
            </p:nvSpPr>
            <p:spPr>
              <a:xfrm>
                <a:off x="109497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324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6C1DAC25-8DEF-4467-9A9E-4DBBDEF60B77}"/>
                </a:ext>
              </a:extLst>
            </p:cNvPr>
            <p:cNvSpPr/>
            <p:nvPr/>
          </p:nvSpPr>
          <p:spPr>
            <a:xfrm>
              <a:off x="10322158" y="1089069"/>
              <a:ext cx="57994" cy="77325"/>
            </a:xfrm>
            <a:custGeom>
              <a:avLst/>
              <a:gdLst>
                <a:gd name="connsiteX0" fmla="*/ 49053 w 57994"/>
                <a:gd name="connsiteY0" fmla="*/ 0 h 77325"/>
                <a:gd name="connsiteX1" fmla="*/ 49053 w 57994"/>
                <a:gd name="connsiteY1" fmla="*/ 34071 h 77325"/>
                <a:gd name="connsiteX2" fmla="*/ 10149 w 57994"/>
                <a:gd name="connsiteY2" fmla="*/ 34071 h 77325"/>
                <a:gd name="connsiteX3" fmla="*/ 10149 w 57994"/>
                <a:gd name="connsiteY3" fmla="*/ 0 h 77325"/>
                <a:gd name="connsiteX4" fmla="*/ 0 w 57994"/>
                <a:gd name="connsiteY4" fmla="*/ 0 h 77325"/>
                <a:gd name="connsiteX5" fmla="*/ 0 w 57994"/>
                <a:gd name="connsiteY5" fmla="*/ 78292 h 77325"/>
                <a:gd name="connsiteX6" fmla="*/ 10149 w 57994"/>
                <a:gd name="connsiteY6" fmla="*/ 78292 h 77325"/>
                <a:gd name="connsiteX7" fmla="*/ 10149 w 57994"/>
                <a:gd name="connsiteY7" fmla="*/ 40837 h 77325"/>
                <a:gd name="connsiteX8" fmla="*/ 49053 w 57994"/>
                <a:gd name="connsiteY8" fmla="*/ 40837 h 77325"/>
                <a:gd name="connsiteX9" fmla="*/ 49053 w 57994"/>
                <a:gd name="connsiteY9" fmla="*/ 78292 h 77325"/>
                <a:gd name="connsiteX10" fmla="*/ 58961 w 57994"/>
                <a:gd name="connsiteY10" fmla="*/ 78292 h 77325"/>
                <a:gd name="connsiteX11" fmla="*/ 58961 w 57994"/>
                <a:gd name="connsiteY11" fmla="*/ 0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49053" y="0"/>
                  </a:moveTo>
                  <a:lnTo>
                    <a:pt x="49053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lnTo>
                    <a:pt x="10149" y="78292"/>
                  </a:lnTo>
                  <a:lnTo>
                    <a:pt x="10149" y="40837"/>
                  </a:lnTo>
                  <a:lnTo>
                    <a:pt x="49053" y="40837"/>
                  </a:lnTo>
                  <a:lnTo>
                    <a:pt x="49053" y="78292"/>
                  </a:lnTo>
                  <a:lnTo>
                    <a:pt x="58961" y="78292"/>
                  </a:lnTo>
                  <a:lnTo>
                    <a:pt x="58961" y="0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47F7B6F7-C573-4BC2-9DAD-E44F7CBC991D}"/>
                </a:ext>
              </a:extLst>
            </p:cNvPr>
            <p:cNvSpPr/>
            <p:nvPr/>
          </p:nvSpPr>
          <p:spPr>
            <a:xfrm>
              <a:off x="10399483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6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9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6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10149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BC345148-17F2-4DF9-B262-AA8F14331207}"/>
                </a:ext>
              </a:extLst>
            </p:cNvPr>
            <p:cNvSpPr/>
            <p:nvPr/>
          </p:nvSpPr>
          <p:spPr>
            <a:xfrm>
              <a:off x="104654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106" name="Grafik 9">
              <a:extLst>
                <a:ext uri="{FF2B5EF4-FFF2-40B4-BE49-F238E27FC236}">
                  <a16:creationId xmlns:a16="http://schemas.microsoft.com/office/drawing/2014/main" id="{36B11C1B-71D9-4D4C-8226-A26AFDBFD377}"/>
                </a:ext>
              </a:extLst>
            </p:cNvPr>
            <p:cNvGrpSpPr/>
            <p:nvPr/>
          </p:nvGrpSpPr>
          <p:grpSpPr>
            <a:xfrm>
              <a:off x="10496140" y="1110575"/>
              <a:ext cx="101490" cy="55578"/>
              <a:chOff x="10496140" y="1110575"/>
              <a:chExt cx="101490" cy="55578"/>
            </a:xfrm>
            <a:solidFill>
              <a:srgbClr val="000000"/>
            </a:solidFill>
          </p:grpSpPr>
          <p:sp>
            <p:nvSpPr>
              <p:cNvPr id="119" name="Freihandform: Form 118">
                <a:extLst>
                  <a:ext uri="{FF2B5EF4-FFF2-40B4-BE49-F238E27FC236}">
                    <a16:creationId xmlns:a16="http://schemas.microsoft.com/office/drawing/2014/main" id="{BEDB0BB4-9C63-4F33-A66C-331C1A4DCE61}"/>
                  </a:ext>
                </a:extLst>
              </p:cNvPr>
              <p:cNvSpPr/>
              <p:nvPr/>
            </p:nvSpPr>
            <p:spPr>
              <a:xfrm>
                <a:off x="104961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20" name="Freihandform: Form 119">
                <a:extLst>
                  <a:ext uri="{FF2B5EF4-FFF2-40B4-BE49-F238E27FC236}">
                    <a16:creationId xmlns:a16="http://schemas.microsoft.com/office/drawing/2014/main" id="{44E383C0-D62D-4FB6-ACA6-B77602B293B7}"/>
                  </a:ext>
                </a:extLst>
              </p:cNvPr>
              <p:cNvSpPr/>
              <p:nvPr/>
            </p:nvSpPr>
            <p:spPr>
              <a:xfrm>
                <a:off x="10562833" y="1110816"/>
                <a:ext cx="33830" cy="55578"/>
              </a:xfrm>
              <a:custGeom>
                <a:avLst/>
                <a:gdLst>
                  <a:gd name="connsiteX0" fmla="*/ 1208 w 33829"/>
                  <a:gd name="connsiteY0" fmla="*/ 56544 h 55577"/>
                  <a:gd name="connsiteX1" fmla="*/ 10632 w 33829"/>
                  <a:gd name="connsiteY1" fmla="*/ 56544 h 55577"/>
                  <a:gd name="connsiteX2" fmla="*/ 10632 w 33829"/>
                  <a:gd name="connsiteY2" fmla="*/ 29964 h 55577"/>
                  <a:gd name="connsiteX3" fmla="*/ 10874 w 33829"/>
                  <a:gd name="connsiteY3" fmla="*/ 24406 h 55577"/>
                  <a:gd name="connsiteX4" fmla="*/ 11599 w 33829"/>
                  <a:gd name="connsiteY4" fmla="*/ 19090 h 55577"/>
                  <a:gd name="connsiteX5" fmla="*/ 15707 w 33829"/>
                  <a:gd name="connsiteY5" fmla="*/ 10391 h 55577"/>
                  <a:gd name="connsiteX6" fmla="*/ 21748 w 33829"/>
                  <a:gd name="connsiteY6" fmla="*/ 7008 h 55577"/>
                  <a:gd name="connsiteX7" fmla="*/ 27789 w 33829"/>
                  <a:gd name="connsiteY7" fmla="*/ 13049 h 55577"/>
                  <a:gd name="connsiteX8" fmla="*/ 36005 w 33829"/>
                  <a:gd name="connsiteY8" fmla="*/ 10149 h 55577"/>
                  <a:gd name="connsiteX9" fmla="*/ 34796 w 33829"/>
                  <a:gd name="connsiteY9" fmla="*/ 5316 h 55577"/>
                  <a:gd name="connsiteX10" fmla="*/ 32380 w 33829"/>
                  <a:gd name="connsiteY10" fmla="*/ 2175 h 55577"/>
                  <a:gd name="connsiteX11" fmla="*/ 28997 w 33829"/>
                  <a:gd name="connsiteY11" fmla="*/ 483 h 55577"/>
                  <a:gd name="connsiteX12" fmla="*/ 25614 w 33829"/>
                  <a:gd name="connsiteY12" fmla="*/ 0 h 55577"/>
                  <a:gd name="connsiteX13" fmla="*/ 16915 w 33829"/>
                  <a:gd name="connsiteY13" fmla="*/ 2658 h 55577"/>
                  <a:gd name="connsiteX14" fmla="*/ 10632 w 33829"/>
                  <a:gd name="connsiteY14" fmla="*/ 10149 h 55577"/>
                  <a:gd name="connsiteX15" fmla="*/ 9424 w 33829"/>
                  <a:gd name="connsiteY15" fmla="*/ 483 h 55577"/>
                  <a:gd name="connsiteX16" fmla="*/ 0 w 33829"/>
                  <a:gd name="connsiteY16" fmla="*/ 1450 h 55577"/>
                  <a:gd name="connsiteX17" fmla="*/ 242 w 33829"/>
                  <a:gd name="connsiteY17" fmla="*/ 3625 h 55577"/>
                  <a:gd name="connsiteX18" fmla="*/ 725 w 33829"/>
                  <a:gd name="connsiteY18" fmla="*/ 7249 h 55577"/>
                  <a:gd name="connsiteX19" fmla="*/ 967 w 33829"/>
                  <a:gd name="connsiteY19" fmla="*/ 11357 h 55577"/>
                  <a:gd name="connsiteX20" fmla="*/ 1208 w 33829"/>
                  <a:gd name="connsiteY20" fmla="*/ 15465 h 55577"/>
                  <a:gd name="connsiteX21" fmla="*/ 1208 w 33829"/>
                  <a:gd name="connsiteY21" fmla="*/ 56544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829" h="55577">
                    <a:moveTo>
                      <a:pt x="1208" y="56544"/>
                    </a:moveTo>
                    <a:lnTo>
                      <a:pt x="10632" y="56544"/>
                    </a:lnTo>
                    <a:lnTo>
                      <a:pt x="10632" y="29964"/>
                    </a:lnTo>
                    <a:cubicBezTo>
                      <a:pt x="10632" y="28030"/>
                      <a:pt x="10632" y="26339"/>
                      <a:pt x="10874" y="24406"/>
                    </a:cubicBezTo>
                    <a:cubicBezTo>
                      <a:pt x="11116" y="22473"/>
                      <a:pt x="11357" y="20781"/>
                      <a:pt x="11599" y="19090"/>
                    </a:cubicBezTo>
                    <a:cubicBezTo>
                      <a:pt x="12565" y="15707"/>
                      <a:pt x="13774" y="12807"/>
                      <a:pt x="15707" y="10391"/>
                    </a:cubicBezTo>
                    <a:cubicBezTo>
                      <a:pt x="17398" y="7974"/>
                      <a:pt x="19573" y="7008"/>
                      <a:pt x="21748" y="7008"/>
                    </a:cubicBezTo>
                    <a:cubicBezTo>
                      <a:pt x="25614" y="7008"/>
                      <a:pt x="27547" y="8941"/>
                      <a:pt x="27789" y="13049"/>
                    </a:cubicBezTo>
                    <a:lnTo>
                      <a:pt x="36005" y="10149"/>
                    </a:lnTo>
                    <a:cubicBezTo>
                      <a:pt x="36005" y="8216"/>
                      <a:pt x="35521" y="6766"/>
                      <a:pt x="34796" y="5316"/>
                    </a:cubicBezTo>
                    <a:cubicBezTo>
                      <a:pt x="34072" y="3866"/>
                      <a:pt x="33347" y="2900"/>
                      <a:pt x="32380" y="2175"/>
                    </a:cubicBezTo>
                    <a:cubicBezTo>
                      <a:pt x="31413" y="1450"/>
                      <a:pt x="30205" y="725"/>
                      <a:pt x="28997" y="483"/>
                    </a:cubicBezTo>
                    <a:cubicBezTo>
                      <a:pt x="27789" y="0"/>
                      <a:pt x="26581" y="0"/>
                      <a:pt x="25614" y="0"/>
                    </a:cubicBezTo>
                    <a:cubicBezTo>
                      <a:pt x="22231" y="0"/>
                      <a:pt x="19573" y="967"/>
                      <a:pt x="16915" y="2658"/>
                    </a:cubicBezTo>
                    <a:cubicBezTo>
                      <a:pt x="14499" y="4591"/>
                      <a:pt x="12324" y="7008"/>
                      <a:pt x="10632" y="10149"/>
                    </a:cubicBezTo>
                    <a:lnTo>
                      <a:pt x="9424" y="483"/>
                    </a:lnTo>
                    <a:lnTo>
                      <a:pt x="0" y="1450"/>
                    </a:lnTo>
                    <a:cubicBezTo>
                      <a:pt x="0" y="1933"/>
                      <a:pt x="242" y="2658"/>
                      <a:pt x="242" y="3625"/>
                    </a:cubicBezTo>
                    <a:cubicBezTo>
                      <a:pt x="483" y="4591"/>
                      <a:pt x="483" y="5799"/>
                      <a:pt x="725" y="7249"/>
                    </a:cubicBezTo>
                    <a:cubicBezTo>
                      <a:pt x="967" y="8699"/>
                      <a:pt x="967" y="9907"/>
                      <a:pt x="967" y="11357"/>
                    </a:cubicBezTo>
                    <a:cubicBezTo>
                      <a:pt x="967" y="12807"/>
                      <a:pt x="1208" y="14015"/>
                      <a:pt x="1208" y="15465"/>
                    </a:cubicBezTo>
                    <a:lnTo>
                      <a:pt x="1208" y="56544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9794D22F-961C-4030-BD07-5C76B4B1A8F6}"/>
                </a:ext>
              </a:extLst>
            </p:cNvPr>
            <p:cNvSpPr/>
            <p:nvPr/>
          </p:nvSpPr>
          <p:spPr>
            <a:xfrm>
              <a:off x="10612128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108" name="Grafik 9">
              <a:extLst>
                <a:ext uri="{FF2B5EF4-FFF2-40B4-BE49-F238E27FC236}">
                  <a16:creationId xmlns:a16="http://schemas.microsoft.com/office/drawing/2014/main" id="{6E519FC5-A6C1-4803-83C7-FD5169A79EF1}"/>
                </a:ext>
              </a:extLst>
            </p:cNvPr>
            <p:cNvGrpSpPr/>
            <p:nvPr/>
          </p:nvGrpSpPr>
          <p:grpSpPr>
            <a:xfrm>
              <a:off x="10639675" y="1081336"/>
              <a:ext cx="106322" cy="86991"/>
              <a:chOff x="10639675" y="1081336"/>
              <a:chExt cx="106322" cy="86991"/>
            </a:xfrm>
            <a:solidFill>
              <a:srgbClr val="000000"/>
            </a:solidFill>
          </p:grpSpPr>
          <p:sp>
            <p:nvSpPr>
              <p:cNvPr id="117" name="Freihandform: Form 116">
                <a:extLst>
                  <a:ext uri="{FF2B5EF4-FFF2-40B4-BE49-F238E27FC236}">
                    <a16:creationId xmlns:a16="http://schemas.microsoft.com/office/drawing/2014/main" id="{3234D65F-5FDC-4C14-8C3B-1884E646858A}"/>
                  </a:ext>
                </a:extLst>
              </p:cNvPr>
              <p:cNvSpPr/>
              <p:nvPr/>
            </p:nvSpPr>
            <p:spPr>
              <a:xfrm>
                <a:off x="10639675" y="1110575"/>
                <a:ext cx="45912" cy="57994"/>
              </a:xfrm>
              <a:custGeom>
                <a:avLst/>
                <a:gdLst>
                  <a:gd name="connsiteX0" fmla="*/ 41804 w 45911"/>
                  <a:gd name="connsiteY0" fmla="*/ 44462 h 57994"/>
                  <a:gd name="connsiteX1" fmla="*/ 33830 w 45911"/>
                  <a:gd name="connsiteY1" fmla="*/ 50261 h 57994"/>
                  <a:gd name="connsiteX2" fmla="*/ 26581 w 45911"/>
                  <a:gd name="connsiteY2" fmla="*/ 51711 h 57994"/>
                  <a:gd name="connsiteX3" fmla="*/ 18848 w 45911"/>
                  <a:gd name="connsiteY3" fmla="*/ 50020 h 57994"/>
                  <a:gd name="connsiteX4" fmla="*/ 13774 w 45911"/>
                  <a:gd name="connsiteY4" fmla="*/ 45187 h 57994"/>
                  <a:gd name="connsiteX5" fmla="*/ 11116 w 45911"/>
                  <a:gd name="connsiteY5" fmla="*/ 38179 h 57994"/>
                  <a:gd name="connsiteX6" fmla="*/ 10391 w 45911"/>
                  <a:gd name="connsiteY6" fmla="*/ 30205 h 57994"/>
                  <a:gd name="connsiteX7" fmla="*/ 11357 w 45911"/>
                  <a:gd name="connsiteY7" fmla="*/ 21748 h 57994"/>
                  <a:gd name="connsiteX8" fmla="*/ 14257 w 45911"/>
                  <a:gd name="connsiteY8" fmla="*/ 14015 h 57994"/>
                  <a:gd name="connsiteX9" fmla="*/ 19331 w 45911"/>
                  <a:gd name="connsiteY9" fmla="*/ 8457 h 57994"/>
                  <a:gd name="connsiteX10" fmla="*/ 26822 w 45911"/>
                  <a:gd name="connsiteY10" fmla="*/ 6283 h 57994"/>
                  <a:gd name="connsiteX11" fmla="*/ 34555 w 45911"/>
                  <a:gd name="connsiteY11" fmla="*/ 7733 h 57994"/>
                  <a:gd name="connsiteX12" fmla="*/ 39629 w 45911"/>
                  <a:gd name="connsiteY12" fmla="*/ 11599 h 57994"/>
                  <a:gd name="connsiteX13" fmla="*/ 44462 w 45911"/>
                  <a:gd name="connsiteY13" fmla="*/ 4350 h 57994"/>
                  <a:gd name="connsiteX14" fmla="*/ 36488 w 45911"/>
                  <a:gd name="connsiteY14" fmla="*/ 967 h 57994"/>
                  <a:gd name="connsiteX15" fmla="*/ 28030 w 45911"/>
                  <a:gd name="connsiteY15" fmla="*/ 0 h 57994"/>
                  <a:gd name="connsiteX16" fmla="*/ 16432 w 45911"/>
                  <a:gd name="connsiteY16" fmla="*/ 2175 h 57994"/>
                  <a:gd name="connsiteX17" fmla="*/ 7491 w 45911"/>
                  <a:gd name="connsiteY17" fmla="*/ 8216 h 57994"/>
                  <a:gd name="connsiteX18" fmla="*/ 1933 w 45911"/>
                  <a:gd name="connsiteY18" fmla="*/ 17640 h 57994"/>
                  <a:gd name="connsiteX19" fmla="*/ 0 w 45911"/>
                  <a:gd name="connsiteY19" fmla="*/ 29722 h 57994"/>
                  <a:gd name="connsiteX20" fmla="*/ 7008 w 45911"/>
                  <a:gd name="connsiteY20" fmla="*/ 50986 h 57994"/>
                  <a:gd name="connsiteX21" fmla="*/ 26581 w 45911"/>
                  <a:gd name="connsiteY21" fmla="*/ 58236 h 57994"/>
                  <a:gd name="connsiteX22" fmla="*/ 31172 w 45911"/>
                  <a:gd name="connsiteY22" fmla="*/ 57752 h 57994"/>
                  <a:gd name="connsiteX23" fmla="*/ 36246 w 45911"/>
                  <a:gd name="connsiteY23" fmla="*/ 56303 h 57994"/>
                  <a:gd name="connsiteX24" fmla="*/ 41321 w 45911"/>
                  <a:gd name="connsiteY24" fmla="*/ 53403 h 57994"/>
                  <a:gd name="connsiteX25" fmla="*/ 46154 w 45911"/>
                  <a:gd name="connsiteY25" fmla="*/ 48328 h 57994"/>
                  <a:gd name="connsiteX26" fmla="*/ 41804 w 45911"/>
                  <a:gd name="connsiteY26" fmla="*/ 44462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5911" h="57994">
                    <a:moveTo>
                      <a:pt x="41804" y="44462"/>
                    </a:moveTo>
                    <a:cubicBezTo>
                      <a:pt x="38663" y="47362"/>
                      <a:pt x="36005" y="49295"/>
                      <a:pt x="33830" y="50261"/>
                    </a:cubicBezTo>
                    <a:cubicBezTo>
                      <a:pt x="31655" y="51228"/>
                      <a:pt x="28997" y="51711"/>
                      <a:pt x="26581" y="51711"/>
                    </a:cubicBezTo>
                    <a:cubicBezTo>
                      <a:pt x="23439" y="51711"/>
                      <a:pt x="21023" y="51228"/>
                      <a:pt x="18848" y="50020"/>
                    </a:cubicBezTo>
                    <a:cubicBezTo>
                      <a:pt x="16673" y="48812"/>
                      <a:pt x="15223" y="47362"/>
                      <a:pt x="13774" y="45187"/>
                    </a:cubicBezTo>
                    <a:cubicBezTo>
                      <a:pt x="12565" y="43254"/>
                      <a:pt x="11599" y="40837"/>
                      <a:pt x="11116" y="38179"/>
                    </a:cubicBezTo>
                    <a:cubicBezTo>
                      <a:pt x="10632" y="35521"/>
                      <a:pt x="10391" y="32863"/>
                      <a:pt x="10391" y="30205"/>
                    </a:cubicBezTo>
                    <a:cubicBezTo>
                      <a:pt x="10391" y="27547"/>
                      <a:pt x="10632" y="24647"/>
                      <a:pt x="11357" y="21748"/>
                    </a:cubicBezTo>
                    <a:cubicBezTo>
                      <a:pt x="12082" y="18848"/>
                      <a:pt x="13049" y="16432"/>
                      <a:pt x="14257" y="14015"/>
                    </a:cubicBezTo>
                    <a:cubicBezTo>
                      <a:pt x="15707" y="11599"/>
                      <a:pt x="17398" y="9907"/>
                      <a:pt x="19331" y="8457"/>
                    </a:cubicBezTo>
                    <a:cubicBezTo>
                      <a:pt x="21506" y="7008"/>
                      <a:pt x="23923" y="6283"/>
                      <a:pt x="26822" y="6283"/>
                    </a:cubicBezTo>
                    <a:cubicBezTo>
                      <a:pt x="29964" y="6283"/>
                      <a:pt x="32622" y="6766"/>
                      <a:pt x="34555" y="7733"/>
                    </a:cubicBezTo>
                    <a:cubicBezTo>
                      <a:pt x="36488" y="8699"/>
                      <a:pt x="38179" y="9907"/>
                      <a:pt x="39629" y="11599"/>
                    </a:cubicBezTo>
                    <a:lnTo>
                      <a:pt x="44462" y="4350"/>
                    </a:lnTo>
                    <a:cubicBezTo>
                      <a:pt x="42046" y="2658"/>
                      <a:pt x="39388" y="1450"/>
                      <a:pt x="36488" y="967"/>
                    </a:cubicBezTo>
                    <a:cubicBezTo>
                      <a:pt x="33588" y="483"/>
                      <a:pt x="30689" y="0"/>
                      <a:pt x="28030" y="0"/>
                    </a:cubicBezTo>
                    <a:cubicBezTo>
                      <a:pt x="23681" y="0"/>
                      <a:pt x="19815" y="725"/>
                      <a:pt x="16432" y="2175"/>
                    </a:cubicBezTo>
                    <a:cubicBezTo>
                      <a:pt x="13049" y="3625"/>
                      <a:pt x="9907" y="5799"/>
                      <a:pt x="7491" y="8216"/>
                    </a:cubicBezTo>
                    <a:cubicBezTo>
                      <a:pt x="5074" y="10874"/>
                      <a:pt x="3141" y="14015"/>
                      <a:pt x="1933" y="17640"/>
                    </a:cubicBezTo>
                    <a:cubicBezTo>
                      <a:pt x="725" y="21264"/>
                      <a:pt x="0" y="25372"/>
                      <a:pt x="0" y="29722"/>
                    </a:cubicBezTo>
                    <a:cubicBezTo>
                      <a:pt x="0" y="39146"/>
                      <a:pt x="2416" y="46154"/>
                      <a:pt x="7008" y="50986"/>
                    </a:cubicBezTo>
                    <a:cubicBezTo>
                      <a:pt x="11599" y="55819"/>
                      <a:pt x="18123" y="58236"/>
                      <a:pt x="26581" y="58236"/>
                    </a:cubicBezTo>
                    <a:cubicBezTo>
                      <a:pt x="28030" y="58236"/>
                      <a:pt x="29480" y="57994"/>
                      <a:pt x="31172" y="57752"/>
                    </a:cubicBezTo>
                    <a:cubicBezTo>
                      <a:pt x="32863" y="57511"/>
                      <a:pt x="34555" y="57027"/>
                      <a:pt x="36246" y="56303"/>
                    </a:cubicBezTo>
                    <a:cubicBezTo>
                      <a:pt x="37938" y="55578"/>
                      <a:pt x="39629" y="54611"/>
                      <a:pt x="41321" y="53403"/>
                    </a:cubicBezTo>
                    <a:cubicBezTo>
                      <a:pt x="43012" y="52195"/>
                      <a:pt x="44462" y="50503"/>
                      <a:pt x="46154" y="48328"/>
                    </a:cubicBezTo>
                    <a:lnTo>
                      <a:pt x="41804" y="44462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18" name="Freihandform: Form 117">
                <a:extLst>
                  <a:ext uri="{FF2B5EF4-FFF2-40B4-BE49-F238E27FC236}">
                    <a16:creationId xmlns:a16="http://schemas.microsoft.com/office/drawing/2014/main" id="{18C33A1E-E837-4E7B-920A-8335D4B732F9}"/>
                  </a:ext>
                </a:extLst>
              </p:cNvPr>
              <p:cNvSpPr/>
              <p:nvPr/>
            </p:nvSpPr>
            <p:spPr>
              <a:xfrm>
                <a:off x="10699360" y="1081336"/>
                <a:ext cx="45912" cy="84575"/>
              </a:xfrm>
              <a:custGeom>
                <a:avLst/>
                <a:gdLst>
                  <a:gd name="connsiteX0" fmla="*/ 9907 w 45911"/>
                  <a:gd name="connsiteY0" fmla="*/ 0 h 84574"/>
                  <a:gd name="connsiteX1" fmla="*/ 0 w 45911"/>
                  <a:gd name="connsiteY1" fmla="*/ 0 h 84574"/>
                  <a:gd name="connsiteX2" fmla="*/ 0 w 45911"/>
                  <a:gd name="connsiteY2" fmla="*/ 86266 h 84574"/>
                  <a:gd name="connsiteX3" fmla="*/ 9907 w 45911"/>
                  <a:gd name="connsiteY3" fmla="*/ 86266 h 84574"/>
                  <a:gd name="connsiteX4" fmla="*/ 9907 w 45911"/>
                  <a:gd name="connsiteY4" fmla="*/ 55094 h 84574"/>
                  <a:gd name="connsiteX5" fmla="*/ 11116 w 45911"/>
                  <a:gd name="connsiteY5" fmla="*/ 47845 h 84574"/>
                  <a:gd name="connsiteX6" fmla="*/ 14499 w 45911"/>
                  <a:gd name="connsiteY6" fmla="*/ 42046 h 84574"/>
                  <a:gd name="connsiteX7" fmla="*/ 19331 w 45911"/>
                  <a:gd name="connsiteY7" fmla="*/ 38179 h 84574"/>
                  <a:gd name="connsiteX8" fmla="*/ 25614 w 45911"/>
                  <a:gd name="connsiteY8" fmla="*/ 36730 h 84574"/>
                  <a:gd name="connsiteX9" fmla="*/ 31655 w 45911"/>
                  <a:gd name="connsiteY9" fmla="*/ 37696 h 84574"/>
                  <a:gd name="connsiteX10" fmla="*/ 35280 w 45911"/>
                  <a:gd name="connsiteY10" fmla="*/ 40596 h 84574"/>
                  <a:gd name="connsiteX11" fmla="*/ 36971 w 45911"/>
                  <a:gd name="connsiteY11" fmla="*/ 45187 h 84574"/>
                  <a:gd name="connsiteX12" fmla="*/ 37454 w 45911"/>
                  <a:gd name="connsiteY12" fmla="*/ 51470 h 84574"/>
                  <a:gd name="connsiteX13" fmla="*/ 37454 w 45911"/>
                  <a:gd name="connsiteY13" fmla="*/ 86024 h 84574"/>
                  <a:gd name="connsiteX14" fmla="*/ 47362 w 45911"/>
                  <a:gd name="connsiteY14" fmla="*/ 86024 h 84574"/>
                  <a:gd name="connsiteX15" fmla="*/ 47362 w 45911"/>
                  <a:gd name="connsiteY15" fmla="*/ 51470 h 84574"/>
                  <a:gd name="connsiteX16" fmla="*/ 46879 w 45911"/>
                  <a:gd name="connsiteY16" fmla="*/ 43012 h 84574"/>
                  <a:gd name="connsiteX17" fmla="*/ 44704 w 45911"/>
                  <a:gd name="connsiteY17" fmla="*/ 36005 h 84574"/>
                  <a:gd name="connsiteX18" fmla="*/ 38904 w 45911"/>
                  <a:gd name="connsiteY18" fmla="*/ 31172 h 84574"/>
                  <a:gd name="connsiteX19" fmla="*/ 28272 w 45911"/>
                  <a:gd name="connsiteY19" fmla="*/ 29239 h 84574"/>
                  <a:gd name="connsiteX20" fmla="*/ 20781 w 45911"/>
                  <a:gd name="connsiteY20" fmla="*/ 30447 h 84574"/>
                  <a:gd name="connsiteX21" fmla="*/ 15465 w 45911"/>
                  <a:gd name="connsiteY21" fmla="*/ 33347 h 84574"/>
                  <a:gd name="connsiteX22" fmla="*/ 12082 w 45911"/>
                  <a:gd name="connsiteY22" fmla="*/ 36730 h 84574"/>
                  <a:gd name="connsiteX23" fmla="*/ 10149 w 45911"/>
                  <a:gd name="connsiteY23" fmla="*/ 39388 h 84574"/>
                  <a:gd name="connsiteX24" fmla="*/ 10149 w 45911"/>
                  <a:gd name="connsiteY24" fmla="*/ 0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911" h="84574">
                    <a:moveTo>
                      <a:pt x="9907" y="0"/>
                    </a:moveTo>
                    <a:lnTo>
                      <a:pt x="0" y="0"/>
                    </a:lnTo>
                    <a:lnTo>
                      <a:pt x="0" y="86266"/>
                    </a:lnTo>
                    <a:lnTo>
                      <a:pt x="9907" y="86266"/>
                    </a:lnTo>
                    <a:lnTo>
                      <a:pt x="9907" y="55094"/>
                    </a:lnTo>
                    <a:cubicBezTo>
                      <a:pt x="9907" y="52678"/>
                      <a:pt x="10391" y="50261"/>
                      <a:pt x="11116" y="47845"/>
                    </a:cubicBezTo>
                    <a:cubicBezTo>
                      <a:pt x="11840" y="45670"/>
                      <a:pt x="13049" y="43737"/>
                      <a:pt x="14499" y="42046"/>
                    </a:cubicBezTo>
                    <a:cubicBezTo>
                      <a:pt x="15948" y="40354"/>
                      <a:pt x="17640" y="39146"/>
                      <a:pt x="19331" y="38179"/>
                    </a:cubicBezTo>
                    <a:cubicBezTo>
                      <a:pt x="21264" y="37213"/>
                      <a:pt x="23198" y="36730"/>
                      <a:pt x="25614" y="36730"/>
                    </a:cubicBezTo>
                    <a:cubicBezTo>
                      <a:pt x="28030" y="36730"/>
                      <a:pt x="30205" y="36971"/>
                      <a:pt x="31655" y="37696"/>
                    </a:cubicBezTo>
                    <a:cubicBezTo>
                      <a:pt x="33105" y="38421"/>
                      <a:pt x="34313" y="39146"/>
                      <a:pt x="35280" y="40596"/>
                    </a:cubicBezTo>
                    <a:cubicBezTo>
                      <a:pt x="36246" y="42046"/>
                      <a:pt x="36488" y="43496"/>
                      <a:pt x="36971" y="45187"/>
                    </a:cubicBezTo>
                    <a:cubicBezTo>
                      <a:pt x="37213" y="47120"/>
                      <a:pt x="37454" y="49053"/>
                      <a:pt x="37454" y="51470"/>
                    </a:cubicBezTo>
                    <a:lnTo>
                      <a:pt x="37454" y="86024"/>
                    </a:lnTo>
                    <a:lnTo>
                      <a:pt x="47362" y="86024"/>
                    </a:lnTo>
                    <a:lnTo>
                      <a:pt x="47362" y="51470"/>
                    </a:lnTo>
                    <a:cubicBezTo>
                      <a:pt x="47362" y="48570"/>
                      <a:pt x="47120" y="45670"/>
                      <a:pt x="46879" y="43012"/>
                    </a:cubicBezTo>
                    <a:cubicBezTo>
                      <a:pt x="46637" y="40354"/>
                      <a:pt x="45912" y="37938"/>
                      <a:pt x="44704" y="36005"/>
                    </a:cubicBezTo>
                    <a:cubicBezTo>
                      <a:pt x="43496" y="34071"/>
                      <a:pt x="41562" y="32380"/>
                      <a:pt x="38904" y="31172"/>
                    </a:cubicBezTo>
                    <a:cubicBezTo>
                      <a:pt x="36246" y="29964"/>
                      <a:pt x="32863" y="29239"/>
                      <a:pt x="28272" y="29239"/>
                    </a:cubicBezTo>
                    <a:cubicBezTo>
                      <a:pt x="25372" y="29239"/>
                      <a:pt x="22956" y="29722"/>
                      <a:pt x="20781" y="30447"/>
                    </a:cubicBezTo>
                    <a:cubicBezTo>
                      <a:pt x="18606" y="31172"/>
                      <a:pt x="16915" y="32380"/>
                      <a:pt x="15465" y="33347"/>
                    </a:cubicBezTo>
                    <a:cubicBezTo>
                      <a:pt x="14015" y="34555"/>
                      <a:pt x="12807" y="35521"/>
                      <a:pt x="12082" y="36730"/>
                    </a:cubicBezTo>
                    <a:cubicBezTo>
                      <a:pt x="11116" y="37938"/>
                      <a:pt x="10632" y="38663"/>
                      <a:pt x="10149" y="39388"/>
                    </a:cubicBezTo>
                    <a:lnTo>
                      <a:pt x="10149" y="0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C9C3522C-B1B3-4CF9-A871-9657A196DB4F}"/>
                </a:ext>
              </a:extLst>
            </p:cNvPr>
            <p:cNvSpPr/>
            <p:nvPr/>
          </p:nvSpPr>
          <p:spPr>
            <a:xfrm>
              <a:off x="10808824" y="1089069"/>
              <a:ext cx="57994" cy="77325"/>
            </a:xfrm>
            <a:custGeom>
              <a:avLst/>
              <a:gdLst>
                <a:gd name="connsiteX0" fmla="*/ 10149 w 57994"/>
                <a:gd name="connsiteY0" fmla="*/ 78292 h 77325"/>
                <a:gd name="connsiteX1" fmla="*/ 10149 w 57994"/>
                <a:gd name="connsiteY1" fmla="*/ 40837 h 77325"/>
                <a:gd name="connsiteX2" fmla="*/ 48812 w 57994"/>
                <a:gd name="connsiteY2" fmla="*/ 40837 h 77325"/>
                <a:gd name="connsiteX3" fmla="*/ 48812 w 57994"/>
                <a:gd name="connsiteY3" fmla="*/ 78292 h 77325"/>
                <a:gd name="connsiteX4" fmla="*/ 58961 w 57994"/>
                <a:gd name="connsiteY4" fmla="*/ 78292 h 77325"/>
                <a:gd name="connsiteX5" fmla="*/ 58961 w 57994"/>
                <a:gd name="connsiteY5" fmla="*/ 0 h 77325"/>
                <a:gd name="connsiteX6" fmla="*/ 48812 w 57994"/>
                <a:gd name="connsiteY6" fmla="*/ 0 h 77325"/>
                <a:gd name="connsiteX7" fmla="*/ 48812 w 57994"/>
                <a:gd name="connsiteY7" fmla="*/ 34071 h 77325"/>
                <a:gd name="connsiteX8" fmla="*/ 10149 w 57994"/>
                <a:gd name="connsiteY8" fmla="*/ 34071 h 77325"/>
                <a:gd name="connsiteX9" fmla="*/ 10149 w 57994"/>
                <a:gd name="connsiteY9" fmla="*/ 0 h 77325"/>
                <a:gd name="connsiteX10" fmla="*/ 0 w 57994"/>
                <a:gd name="connsiteY10" fmla="*/ 0 h 77325"/>
                <a:gd name="connsiteX11" fmla="*/ 0 w 57994"/>
                <a:gd name="connsiteY11" fmla="*/ 78292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10149" y="78292"/>
                  </a:moveTo>
                  <a:lnTo>
                    <a:pt x="10149" y="40837"/>
                  </a:lnTo>
                  <a:lnTo>
                    <a:pt x="48812" y="40837"/>
                  </a:lnTo>
                  <a:lnTo>
                    <a:pt x="48812" y="78292"/>
                  </a:lnTo>
                  <a:lnTo>
                    <a:pt x="58961" y="78292"/>
                  </a:lnTo>
                  <a:lnTo>
                    <a:pt x="58961" y="0"/>
                  </a:lnTo>
                  <a:lnTo>
                    <a:pt x="48812" y="0"/>
                  </a:lnTo>
                  <a:lnTo>
                    <a:pt x="48812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4A3A7B31-2B2F-4E43-894C-6BEDF21D54EE}"/>
                </a:ext>
              </a:extLst>
            </p:cNvPr>
            <p:cNvSpPr/>
            <p:nvPr/>
          </p:nvSpPr>
          <p:spPr>
            <a:xfrm>
              <a:off x="10886391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5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8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5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9907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B71BBA4F-066E-41DE-BF23-267A094517B0}"/>
                </a:ext>
              </a:extLst>
            </p:cNvPr>
            <p:cNvSpPr/>
            <p:nvPr/>
          </p:nvSpPr>
          <p:spPr>
            <a:xfrm>
              <a:off x="109511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112" name="Grafik 9">
              <a:extLst>
                <a:ext uri="{FF2B5EF4-FFF2-40B4-BE49-F238E27FC236}">
                  <a16:creationId xmlns:a16="http://schemas.microsoft.com/office/drawing/2014/main" id="{103C7E78-8C6E-4E7D-BFC5-194BC8DCBB59}"/>
                </a:ext>
              </a:extLst>
            </p:cNvPr>
            <p:cNvGrpSpPr/>
            <p:nvPr/>
          </p:nvGrpSpPr>
          <p:grpSpPr>
            <a:xfrm>
              <a:off x="10321916" y="1110575"/>
              <a:ext cx="1399106" cy="241642"/>
              <a:chOff x="10321916" y="1110575"/>
              <a:chExt cx="1399106" cy="241642"/>
            </a:xfrm>
            <a:solidFill>
              <a:schemeClr val="accent1"/>
            </a:solidFill>
          </p:grpSpPr>
          <p:sp>
            <p:nvSpPr>
              <p:cNvPr id="113" name="Freihandform: Form 112">
                <a:extLst>
                  <a:ext uri="{FF2B5EF4-FFF2-40B4-BE49-F238E27FC236}">
                    <a16:creationId xmlns:a16="http://schemas.microsoft.com/office/drawing/2014/main" id="{547E8D39-FEA4-4FBF-8156-7B60294D01D2}"/>
                  </a:ext>
                </a:extLst>
              </p:cNvPr>
              <p:cNvSpPr/>
              <p:nvPr/>
            </p:nvSpPr>
            <p:spPr>
              <a:xfrm>
                <a:off x="109818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14" name="Freihandform: Form 113">
                <a:extLst>
                  <a:ext uri="{FF2B5EF4-FFF2-40B4-BE49-F238E27FC236}">
                    <a16:creationId xmlns:a16="http://schemas.microsoft.com/office/drawing/2014/main" id="{EEF2A7DF-B8AC-47A6-8464-389642FE4E6F}"/>
                  </a:ext>
                </a:extLst>
              </p:cNvPr>
              <p:cNvSpPr/>
              <p:nvPr/>
            </p:nvSpPr>
            <p:spPr>
              <a:xfrm>
                <a:off x="11046358" y="1110575"/>
                <a:ext cx="48328" cy="57994"/>
              </a:xfrm>
              <a:custGeom>
                <a:avLst/>
                <a:gdLst>
                  <a:gd name="connsiteX0" fmla="*/ 9907 w 48328"/>
                  <a:gd name="connsiteY0" fmla="*/ 24647 h 57994"/>
                  <a:gd name="connsiteX1" fmla="*/ 11599 w 48328"/>
                  <a:gd name="connsiteY1" fmla="*/ 17640 h 57994"/>
                  <a:gd name="connsiteX2" fmla="*/ 14740 w 48328"/>
                  <a:gd name="connsiteY2" fmla="*/ 11840 h 57994"/>
                  <a:gd name="connsiteX3" fmla="*/ 19331 w 48328"/>
                  <a:gd name="connsiteY3" fmla="*/ 7733 h 57994"/>
                  <a:gd name="connsiteX4" fmla="*/ 25372 w 48328"/>
                  <a:gd name="connsiteY4" fmla="*/ 6283 h 57994"/>
                  <a:gd name="connsiteX5" fmla="*/ 33830 w 48328"/>
                  <a:gd name="connsiteY5" fmla="*/ 10874 h 57994"/>
                  <a:gd name="connsiteX6" fmla="*/ 36971 w 48328"/>
                  <a:gd name="connsiteY6" fmla="*/ 22956 h 57994"/>
                  <a:gd name="connsiteX7" fmla="*/ 36971 w 48328"/>
                  <a:gd name="connsiteY7" fmla="*/ 24889 h 57994"/>
                  <a:gd name="connsiteX8" fmla="*/ 9907 w 48328"/>
                  <a:gd name="connsiteY8" fmla="*/ 24889 h 57994"/>
                  <a:gd name="connsiteX9" fmla="*/ 9666 w 48328"/>
                  <a:gd name="connsiteY9" fmla="*/ 30930 h 57994"/>
                  <a:gd name="connsiteX10" fmla="*/ 47120 w 48328"/>
                  <a:gd name="connsiteY10" fmla="*/ 30930 h 57994"/>
                  <a:gd name="connsiteX11" fmla="*/ 47120 w 48328"/>
                  <a:gd name="connsiteY11" fmla="*/ 25372 h 57994"/>
                  <a:gd name="connsiteX12" fmla="*/ 46154 w 48328"/>
                  <a:gd name="connsiteY12" fmla="*/ 16190 h 57994"/>
                  <a:gd name="connsiteX13" fmla="*/ 42529 w 48328"/>
                  <a:gd name="connsiteY13" fmla="*/ 7974 h 57994"/>
                  <a:gd name="connsiteX14" fmla="*/ 35763 w 48328"/>
                  <a:gd name="connsiteY14" fmla="*/ 2175 h 57994"/>
                  <a:gd name="connsiteX15" fmla="*/ 25131 w 48328"/>
                  <a:gd name="connsiteY15" fmla="*/ 0 h 57994"/>
                  <a:gd name="connsiteX16" fmla="*/ 15223 w 48328"/>
                  <a:gd name="connsiteY16" fmla="*/ 2175 h 57994"/>
                  <a:gd name="connsiteX17" fmla="*/ 7249 w 48328"/>
                  <a:gd name="connsiteY17" fmla="*/ 8216 h 57994"/>
                  <a:gd name="connsiteX18" fmla="*/ 1933 w 48328"/>
                  <a:gd name="connsiteY18" fmla="*/ 17398 h 57994"/>
                  <a:gd name="connsiteX19" fmla="*/ 0 w 48328"/>
                  <a:gd name="connsiteY19" fmla="*/ 29239 h 57994"/>
                  <a:gd name="connsiteX20" fmla="*/ 6766 w 48328"/>
                  <a:gd name="connsiteY20" fmla="*/ 50986 h 57994"/>
                  <a:gd name="connsiteX21" fmla="*/ 26581 w 48328"/>
                  <a:gd name="connsiteY21" fmla="*/ 58477 h 57994"/>
                  <a:gd name="connsiteX22" fmla="*/ 38663 w 48328"/>
                  <a:gd name="connsiteY22" fmla="*/ 55819 h 57994"/>
                  <a:gd name="connsiteX23" fmla="*/ 48328 w 48328"/>
                  <a:gd name="connsiteY23" fmla="*/ 47845 h 57994"/>
                  <a:gd name="connsiteX24" fmla="*/ 44462 w 48328"/>
                  <a:gd name="connsiteY24" fmla="*/ 43737 h 57994"/>
                  <a:gd name="connsiteX25" fmla="*/ 35038 w 48328"/>
                  <a:gd name="connsiteY25" fmla="*/ 50261 h 57994"/>
                  <a:gd name="connsiteX26" fmla="*/ 27306 w 48328"/>
                  <a:gd name="connsiteY26" fmla="*/ 51711 h 57994"/>
                  <a:gd name="connsiteX27" fmla="*/ 14740 w 48328"/>
                  <a:gd name="connsiteY27" fmla="*/ 46395 h 57994"/>
                  <a:gd name="connsiteX28" fmla="*/ 9666 w 48328"/>
                  <a:gd name="connsiteY28" fmla="*/ 30930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8328" h="57994">
                    <a:moveTo>
                      <a:pt x="9907" y="24647"/>
                    </a:moveTo>
                    <a:cubicBezTo>
                      <a:pt x="10149" y="22231"/>
                      <a:pt x="10874" y="19815"/>
                      <a:pt x="11599" y="17640"/>
                    </a:cubicBezTo>
                    <a:cubicBezTo>
                      <a:pt x="12324" y="15465"/>
                      <a:pt x="13532" y="13532"/>
                      <a:pt x="14740" y="11840"/>
                    </a:cubicBezTo>
                    <a:cubicBezTo>
                      <a:pt x="15948" y="10149"/>
                      <a:pt x="17640" y="8699"/>
                      <a:pt x="19331" y="7733"/>
                    </a:cubicBezTo>
                    <a:cubicBezTo>
                      <a:pt x="21023" y="6766"/>
                      <a:pt x="23198" y="6283"/>
                      <a:pt x="25372" y="6283"/>
                    </a:cubicBezTo>
                    <a:cubicBezTo>
                      <a:pt x="28755" y="6283"/>
                      <a:pt x="31655" y="7733"/>
                      <a:pt x="33830" y="10874"/>
                    </a:cubicBezTo>
                    <a:cubicBezTo>
                      <a:pt x="36005" y="13774"/>
                      <a:pt x="36971" y="17881"/>
                      <a:pt x="36971" y="22956"/>
                    </a:cubicBezTo>
                    <a:lnTo>
                      <a:pt x="36971" y="24889"/>
                    </a:lnTo>
                    <a:lnTo>
                      <a:pt x="9907" y="24889"/>
                    </a:lnTo>
                    <a:close/>
                    <a:moveTo>
                      <a:pt x="9666" y="30930"/>
                    </a:moveTo>
                    <a:lnTo>
                      <a:pt x="47120" y="30930"/>
                    </a:lnTo>
                    <a:lnTo>
                      <a:pt x="47120" y="25372"/>
                    </a:lnTo>
                    <a:cubicBezTo>
                      <a:pt x="47120" y="22231"/>
                      <a:pt x="46879" y="19090"/>
                      <a:pt x="46154" y="16190"/>
                    </a:cubicBezTo>
                    <a:cubicBezTo>
                      <a:pt x="45429" y="13049"/>
                      <a:pt x="44220" y="10391"/>
                      <a:pt x="42529" y="7974"/>
                    </a:cubicBezTo>
                    <a:cubicBezTo>
                      <a:pt x="40838" y="5558"/>
                      <a:pt x="38663" y="3625"/>
                      <a:pt x="35763" y="2175"/>
                    </a:cubicBezTo>
                    <a:cubicBezTo>
                      <a:pt x="32863" y="725"/>
                      <a:pt x="29480" y="0"/>
                      <a:pt x="25131" y="0"/>
                    </a:cubicBezTo>
                    <a:cubicBezTo>
                      <a:pt x="21506" y="0"/>
                      <a:pt x="18365" y="725"/>
                      <a:pt x="15223" y="2175"/>
                    </a:cubicBezTo>
                    <a:cubicBezTo>
                      <a:pt x="12082" y="3625"/>
                      <a:pt x="9424" y="5558"/>
                      <a:pt x="7249" y="8216"/>
                    </a:cubicBezTo>
                    <a:cubicBezTo>
                      <a:pt x="5074" y="10874"/>
                      <a:pt x="3141" y="13774"/>
                      <a:pt x="1933" y="17398"/>
                    </a:cubicBezTo>
                    <a:cubicBezTo>
                      <a:pt x="725" y="21023"/>
                      <a:pt x="0" y="24889"/>
                      <a:pt x="0" y="29239"/>
                    </a:cubicBezTo>
                    <a:cubicBezTo>
                      <a:pt x="0" y="38904"/>
                      <a:pt x="2175" y="46154"/>
                      <a:pt x="6766" y="50986"/>
                    </a:cubicBezTo>
                    <a:cubicBezTo>
                      <a:pt x="11116" y="55819"/>
                      <a:pt x="17882" y="58477"/>
                      <a:pt x="26581" y="58477"/>
                    </a:cubicBezTo>
                    <a:cubicBezTo>
                      <a:pt x="31172" y="58477"/>
                      <a:pt x="35038" y="57511"/>
                      <a:pt x="38663" y="55819"/>
                    </a:cubicBezTo>
                    <a:cubicBezTo>
                      <a:pt x="42046" y="53886"/>
                      <a:pt x="45429" y="51228"/>
                      <a:pt x="48328" y="47845"/>
                    </a:cubicBezTo>
                    <a:lnTo>
                      <a:pt x="44462" y="43737"/>
                    </a:lnTo>
                    <a:cubicBezTo>
                      <a:pt x="40838" y="47120"/>
                      <a:pt x="37696" y="49053"/>
                      <a:pt x="35038" y="50261"/>
                    </a:cubicBezTo>
                    <a:cubicBezTo>
                      <a:pt x="32380" y="51228"/>
                      <a:pt x="29722" y="51711"/>
                      <a:pt x="27306" y="51711"/>
                    </a:cubicBezTo>
                    <a:cubicBezTo>
                      <a:pt x="21748" y="51711"/>
                      <a:pt x="17640" y="50020"/>
                      <a:pt x="14740" y="46395"/>
                    </a:cubicBezTo>
                    <a:cubicBezTo>
                      <a:pt x="11357" y="42529"/>
                      <a:pt x="9907" y="37454"/>
                      <a:pt x="9666" y="30930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15" name="Freihandform: Form 114">
                <a:extLst>
                  <a:ext uri="{FF2B5EF4-FFF2-40B4-BE49-F238E27FC236}">
                    <a16:creationId xmlns:a16="http://schemas.microsoft.com/office/drawing/2014/main" id="{4153F8F4-C5B7-4B41-B914-34691BE194EC}"/>
                  </a:ext>
                </a:extLst>
              </p:cNvPr>
              <p:cNvSpPr/>
              <p:nvPr/>
            </p:nvSpPr>
            <p:spPr>
              <a:xfrm>
                <a:off x="10321916" y="1217139"/>
                <a:ext cx="1179212" cy="84575"/>
              </a:xfrm>
              <a:custGeom>
                <a:avLst/>
                <a:gdLst>
                  <a:gd name="connsiteX0" fmla="*/ 1181145 w 1179211"/>
                  <a:gd name="connsiteY0" fmla="*/ 2658 h 84574"/>
                  <a:gd name="connsiteX1" fmla="*/ 1176071 w 1179211"/>
                  <a:gd name="connsiteY1" fmla="*/ 725 h 84574"/>
                  <a:gd name="connsiteX2" fmla="*/ 1168580 w 1179211"/>
                  <a:gd name="connsiteY2" fmla="*/ 0 h 84574"/>
                  <a:gd name="connsiteX3" fmla="*/ 1158672 w 1179211"/>
                  <a:gd name="connsiteY3" fmla="*/ 1933 h 84574"/>
                  <a:gd name="connsiteX4" fmla="*/ 1151182 w 1179211"/>
                  <a:gd name="connsiteY4" fmla="*/ 8941 h 84574"/>
                  <a:gd name="connsiteX5" fmla="*/ 1148282 w 1179211"/>
                  <a:gd name="connsiteY5" fmla="*/ 16915 h 84574"/>
                  <a:gd name="connsiteX6" fmla="*/ 1147799 w 1179211"/>
                  <a:gd name="connsiteY6" fmla="*/ 25131 h 84574"/>
                  <a:gd name="connsiteX7" fmla="*/ 1147799 w 1179211"/>
                  <a:gd name="connsiteY7" fmla="*/ 29239 h 84574"/>
                  <a:gd name="connsiteX8" fmla="*/ 1137891 w 1179211"/>
                  <a:gd name="connsiteY8" fmla="*/ 29239 h 84574"/>
                  <a:gd name="connsiteX9" fmla="*/ 1137891 w 1179211"/>
                  <a:gd name="connsiteY9" fmla="*/ 35521 h 84574"/>
                  <a:gd name="connsiteX10" fmla="*/ 1147799 w 1179211"/>
                  <a:gd name="connsiteY10" fmla="*/ 35521 h 84574"/>
                  <a:gd name="connsiteX11" fmla="*/ 1147799 w 1179211"/>
                  <a:gd name="connsiteY11" fmla="*/ 84333 h 84574"/>
                  <a:gd name="connsiteX12" fmla="*/ 1157223 w 1179211"/>
                  <a:gd name="connsiteY12" fmla="*/ 84333 h 84574"/>
                  <a:gd name="connsiteX13" fmla="*/ 1157223 w 1179211"/>
                  <a:gd name="connsiteY13" fmla="*/ 35280 h 84574"/>
                  <a:gd name="connsiteX14" fmla="*/ 1172446 w 1179211"/>
                  <a:gd name="connsiteY14" fmla="*/ 35280 h 84574"/>
                  <a:gd name="connsiteX15" fmla="*/ 1172446 w 1179211"/>
                  <a:gd name="connsiteY15" fmla="*/ 28997 h 84574"/>
                  <a:gd name="connsiteX16" fmla="*/ 1157223 w 1179211"/>
                  <a:gd name="connsiteY16" fmla="*/ 28997 h 84574"/>
                  <a:gd name="connsiteX17" fmla="*/ 1157223 w 1179211"/>
                  <a:gd name="connsiteY17" fmla="*/ 25372 h 84574"/>
                  <a:gd name="connsiteX18" fmla="*/ 1157464 w 1179211"/>
                  <a:gd name="connsiteY18" fmla="*/ 18606 h 84574"/>
                  <a:gd name="connsiteX19" fmla="*/ 1158672 w 1179211"/>
                  <a:gd name="connsiteY19" fmla="*/ 12324 h 84574"/>
                  <a:gd name="connsiteX20" fmla="*/ 1161572 w 1179211"/>
                  <a:gd name="connsiteY20" fmla="*/ 7733 h 84574"/>
                  <a:gd name="connsiteX21" fmla="*/ 1167130 w 1179211"/>
                  <a:gd name="connsiteY21" fmla="*/ 5799 h 84574"/>
                  <a:gd name="connsiteX22" fmla="*/ 1173413 w 1179211"/>
                  <a:gd name="connsiteY22" fmla="*/ 7008 h 84574"/>
                  <a:gd name="connsiteX23" fmla="*/ 1177762 w 1179211"/>
                  <a:gd name="connsiteY23" fmla="*/ 9666 h 84574"/>
                  <a:gd name="connsiteX24" fmla="*/ 1181145 w 1179211"/>
                  <a:gd name="connsiteY24" fmla="*/ 2658 h 84574"/>
                  <a:gd name="connsiteX25" fmla="*/ 1092946 w 1179211"/>
                  <a:gd name="connsiteY25" fmla="*/ 84091 h 84574"/>
                  <a:gd name="connsiteX26" fmla="*/ 1102370 w 1179211"/>
                  <a:gd name="connsiteY26" fmla="*/ 84091 h 84574"/>
                  <a:gd name="connsiteX27" fmla="*/ 1102370 w 1179211"/>
                  <a:gd name="connsiteY27" fmla="*/ 57511 h 84574"/>
                  <a:gd name="connsiteX28" fmla="*/ 1102612 w 1179211"/>
                  <a:gd name="connsiteY28" fmla="*/ 51953 h 84574"/>
                  <a:gd name="connsiteX29" fmla="*/ 1103337 w 1179211"/>
                  <a:gd name="connsiteY29" fmla="*/ 46637 h 84574"/>
                  <a:gd name="connsiteX30" fmla="*/ 1107444 w 1179211"/>
                  <a:gd name="connsiteY30" fmla="*/ 37938 h 84574"/>
                  <a:gd name="connsiteX31" fmla="*/ 1113485 w 1179211"/>
                  <a:gd name="connsiteY31" fmla="*/ 34555 h 84574"/>
                  <a:gd name="connsiteX32" fmla="*/ 1119526 w 1179211"/>
                  <a:gd name="connsiteY32" fmla="*/ 40596 h 84574"/>
                  <a:gd name="connsiteX33" fmla="*/ 1127742 w 1179211"/>
                  <a:gd name="connsiteY33" fmla="*/ 37696 h 84574"/>
                  <a:gd name="connsiteX34" fmla="*/ 1126534 w 1179211"/>
                  <a:gd name="connsiteY34" fmla="*/ 32863 h 84574"/>
                  <a:gd name="connsiteX35" fmla="*/ 1124118 w 1179211"/>
                  <a:gd name="connsiteY35" fmla="*/ 29722 h 84574"/>
                  <a:gd name="connsiteX36" fmla="*/ 1120735 w 1179211"/>
                  <a:gd name="connsiteY36" fmla="*/ 28030 h 84574"/>
                  <a:gd name="connsiteX37" fmla="*/ 1117352 w 1179211"/>
                  <a:gd name="connsiteY37" fmla="*/ 27547 h 84574"/>
                  <a:gd name="connsiteX38" fmla="*/ 1108653 w 1179211"/>
                  <a:gd name="connsiteY38" fmla="*/ 30205 h 84574"/>
                  <a:gd name="connsiteX39" fmla="*/ 1102370 w 1179211"/>
                  <a:gd name="connsiteY39" fmla="*/ 37696 h 84574"/>
                  <a:gd name="connsiteX40" fmla="*/ 1101162 w 1179211"/>
                  <a:gd name="connsiteY40" fmla="*/ 28272 h 84574"/>
                  <a:gd name="connsiteX41" fmla="*/ 1091738 w 1179211"/>
                  <a:gd name="connsiteY41" fmla="*/ 29239 h 84574"/>
                  <a:gd name="connsiteX42" fmla="*/ 1091979 w 1179211"/>
                  <a:gd name="connsiteY42" fmla="*/ 31413 h 84574"/>
                  <a:gd name="connsiteX43" fmla="*/ 1092463 w 1179211"/>
                  <a:gd name="connsiteY43" fmla="*/ 35038 h 84574"/>
                  <a:gd name="connsiteX44" fmla="*/ 1092704 w 1179211"/>
                  <a:gd name="connsiteY44" fmla="*/ 39146 h 84574"/>
                  <a:gd name="connsiteX45" fmla="*/ 1092946 w 1179211"/>
                  <a:gd name="connsiteY45" fmla="*/ 43254 h 84574"/>
                  <a:gd name="connsiteX46" fmla="*/ 1092946 w 1179211"/>
                  <a:gd name="connsiteY46" fmla="*/ 84091 h 84574"/>
                  <a:gd name="connsiteX47" fmla="*/ 1062016 w 1179211"/>
                  <a:gd name="connsiteY47" fmla="*/ 72251 h 84574"/>
                  <a:gd name="connsiteX48" fmla="*/ 1049934 w 1179211"/>
                  <a:gd name="connsiteY48" fmla="*/ 78292 h 84574"/>
                  <a:gd name="connsiteX49" fmla="*/ 1037852 w 1179211"/>
                  <a:gd name="connsiteY49" fmla="*/ 72251 h 84574"/>
                  <a:gd name="connsiteX50" fmla="*/ 1033502 w 1179211"/>
                  <a:gd name="connsiteY50" fmla="*/ 55819 h 84574"/>
                  <a:gd name="connsiteX51" fmla="*/ 1037852 w 1179211"/>
                  <a:gd name="connsiteY51" fmla="*/ 39629 h 84574"/>
                  <a:gd name="connsiteX52" fmla="*/ 1050175 w 1179211"/>
                  <a:gd name="connsiteY52" fmla="*/ 33588 h 84574"/>
                  <a:gd name="connsiteX53" fmla="*/ 1062499 w 1179211"/>
                  <a:gd name="connsiteY53" fmla="*/ 39629 h 84574"/>
                  <a:gd name="connsiteX54" fmla="*/ 1066849 w 1179211"/>
                  <a:gd name="connsiteY54" fmla="*/ 55819 h 84574"/>
                  <a:gd name="connsiteX55" fmla="*/ 1062016 w 1179211"/>
                  <a:gd name="connsiteY55" fmla="*/ 72251 h 84574"/>
                  <a:gd name="connsiteX56" fmla="*/ 1075306 w 1179211"/>
                  <a:gd name="connsiteY56" fmla="*/ 44462 h 84574"/>
                  <a:gd name="connsiteX57" fmla="*/ 1070232 w 1179211"/>
                  <a:gd name="connsiteY57" fmla="*/ 35280 h 84574"/>
                  <a:gd name="connsiteX58" fmla="*/ 1061774 w 1179211"/>
                  <a:gd name="connsiteY58" fmla="*/ 29480 h 84574"/>
                  <a:gd name="connsiteX59" fmla="*/ 1050175 w 1179211"/>
                  <a:gd name="connsiteY59" fmla="*/ 27306 h 84574"/>
                  <a:gd name="connsiteX60" fmla="*/ 1038576 w 1179211"/>
                  <a:gd name="connsiteY60" fmla="*/ 29480 h 84574"/>
                  <a:gd name="connsiteX61" fmla="*/ 1030119 w 1179211"/>
                  <a:gd name="connsiteY61" fmla="*/ 35280 h 84574"/>
                  <a:gd name="connsiteX62" fmla="*/ 1024803 w 1179211"/>
                  <a:gd name="connsiteY62" fmla="*/ 44462 h 84574"/>
                  <a:gd name="connsiteX63" fmla="*/ 1023111 w 1179211"/>
                  <a:gd name="connsiteY63" fmla="*/ 56303 h 84574"/>
                  <a:gd name="connsiteX64" fmla="*/ 1025286 w 1179211"/>
                  <a:gd name="connsiteY64" fmla="*/ 68626 h 84574"/>
                  <a:gd name="connsiteX65" fmla="*/ 1031086 w 1179211"/>
                  <a:gd name="connsiteY65" fmla="*/ 77809 h 84574"/>
                  <a:gd name="connsiteX66" fmla="*/ 1039785 w 1179211"/>
                  <a:gd name="connsiteY66" fmla="*/ 83608 h 84574"/>
                  <a:gd name="connsiteX67" fmla="*/ 1050417 w 1179211"/>
                  <a:gd name="connsiteY67" fmla="*/ 85783 h 84574"/>
                  <a:gd name="connsiteX68" fmla="*/ 1061049 w 1179211"/>
                  <a:gd name="connsiteY68" fmla="*/ 83608 h 84574"/>
                  <a:gd name="connsiteX69" fmla="*/ 1069748 w 1179211"/>
                  <a:gd name="connsiteY69" fmla="*/ 77809 h 84574"/>
                  <a:gd name="connsiteX70" fmla="*/ 1075548 w 1179211"/>
                  <a:gd name="connsiteY70" fmla="*/ 68626 h 84574"/>
                  <a:gd name="connsiteX71" fmla="*/ 1077722 w 1179211"/>
                  <a:gd name="connsiteY71" fmla="*/ 56303 h 84574"/>
                  <a:gd name="connsiteX72" fmla="*/ 1075306 w 1179211"/>
                  <a:gd name="connsiteY72" fmla="*/ 44462 h 84574"/>
                  <a:gd name="connsiteX73" fmla="*/ 998464 w 1179211"/>
                  <a:gd name="connsiteY73" fmla="*/ 84816 h 84574"/>
                  <a:gd name="connsiteX74" fmla="*/ 1007888 w 1179211"/>
                  <a:gd name="connsiteY74" fmla="*/ 83850 h 84574"/>
                  <a:gd name="connsiteX75" fmla="*/ 1007646 w 1179211"/>
                  <a:gd name="connsiteY75" fmla="*/ 81675 h 84574"/>
                  <a:gd name="connsiteX76" fmla="*/ 1007163 w 1179211"/>
                  <a:gd name="connsiteY76" fmla="*/ 78050 h 84574"/>
                  <a:gd name="connsiteX77" fmla="*/ 1006921 w 1179211"/>
                  <a:gd name="connsiteY77" fmla="*/ 73942 h 84574"/>
                  <a:gd name="connsiteX78" fmla="*/ 1006680 w 1179211"/>
                  <a:gd name="connsiteY78" fmla="*/ 69834 h 84574"/>
                  <a:gd name="connsiteX79" fmla="*/ 1006680 w 1179211"/>
                  <a:gd name="connsiteY79" fmla="*/ 483 h 84574"/>
                  <a:gd name="connsiteX80" fmla="*/ 997497 w 1179211"/>
                  <a:gd name="connsiteY80" fmla="*/ 483 h 84574"/>
                  <a:gd name="connsiteX81" fmla="*/ 997497 w 1179211"/>
                  <a:gd name="connsiteY81" fmla="*/ 36730 h 84574"/>
                  <a:gd name="connsiteX82" fmla="*/ 990973 w 1179211"/>
                  <a:gd name="connsiteY82" fmla="*/ 29964 h 84574"/>
                  <a:gd name="connsiteX83" fmla="*/ 980341 w 1179211"/>
                  <a:gd name="connsiteY83" fmla="*/ 27064 h 84574"/>
                  <a:gd name="connsiteX84" fmla="*/ 970675 w 1179211"/>
                  <a:gd name="connsiteY84" fmla="*/ 28997 h 84574"/>
                  <a:gd name="connsiteX85" fmla="*/ 962701 w 1179211"/>
                  <a:gd name="connsiteY85" fmla="*/ 34555 h 84574"/>
                  <a:gd name="connsiteX86" fmla="*/ 957385 w 1179211"/>
                  <a:gd name="connsiteY86" fmla="*/ 43737 h 84574"/>
                  <a:gd name="connsiteX87" fmla="*/ 955452 w 1179211"/>
                  <a:gd name="connsiteY87" fmla="*/ 56544 h 84574"/>
                  <a:gd name="connsiteX88" fmla="*/ 956902 w 1179211"/>
                  <a:gd name="connsiteY88" fmla="*/ 67660 h 84574"/>
                  <a:gd name="connsiteX89" fmla="*/ 961251 w 1179211"/>
                  <a:gd name="connsiteY89" fmla="*/ 76842 h 84574"/>
                  <a:gd name="connsiteX90" fmla="*/ 968742 w 1179211"/>
                  <a:gd name="connsiteY90" fmla="*/ 83125 h 84574"/>
                  <a:gd name="connsiteX91" fmla="*/ 979616 w 1179211"/>
                  <a:gd name="connsiteY91" fmla="*/ 85300 h 84574"/>
                  <a:gd name="connsiteX92" fmla="*/ 986623 w 1179211"/>
                  <a:gd name="connsiteY92" fmla="*/ 84091 h 84574"/>
                  <a:gd name="connsiteX93" fmla="*/ 991698 w 1179211"/>
                  <a:gd name="connsiteY93" fmla="*/ 81433 h 84574"/>
                  <a:gd name="connsiteX94" fmla="*/ 995081 w 1179211"/>
                  <a:gd name="connsiteY94" fmla="*/ 78050 h 84574"/>
                  <a:gd name="connsiteX95" fmla="*/ 997014 w 1179211"/>
                  <a:gd name="connsiteY95" fmla="*/ 74909 h 84574"/>
                  <a:gd name="connsiteX96" fmla="*/ 998464 w 1179211"/>
                  <a:gd name="connsiteY96" fmla="*/ 84816 h 84574"/>
                  <a:gd name="connsiteX97" fmla="*/ 996048 w 1179211"/>
                  <a:gd name="connsiteY97" fmla="*/ 67660 h 84574"/>
                  <a:gd name="connsiteX98" fmla="*/ 991456 w 1179211"/>
                  <a:gd name="connsiteY98" fmla="*/ 74667 h 84574"/>
                  <a:gd name="connsiteX99" fmla="*/ 985657 w 1179211"/>
                  <a:gd name="connsiteY99" fmla="*/ 78050 h 84574"/>
                  <a:gd name="connsiteX100" fmla="*/ 980582 w 1179211"/>
                  <a:gd name="connsiteY100" fmla="*/ 78775 h 84574"/>
                  <a:gd name="connsiteX101" fmla="*/ 974058 w 1179211"/>
                  <a:gd name="connsiteY101" fmla="*/ 77084 h 84574"/>
                  <a:gd name="connsiteX102" fmla="*/ 969467 w 1179211"/>
                  <a:gd name="connsiteY102" fmla="*/ 72493 h 84574"/>
                  <a:gd name="connsiteX103" fmla="*/ 966809 w 1179211"/>
                  <a:gd name="connsiteY103" fmla="*/ 65243 h 84574"/>
                  <a:gd name="connsiteX104" fmla="*/ 965842 w 1179211"/>
                  <a:gd name="connsiteY104" fmla="*/ 56303 h 84574"/>
                  <a:gd name="connsiteX105" fmla="*/ 967051 w 1179211"/>
                  <a:gd name="connsiteY105" fmla="*/ 47362 h 84574"/>
                  <a:gd name="connsiteX106" fmla="*/ 970192 w 1179211"/>
                  <a:gd name="connsiteY106" fmla="*/ 40354 h 84574"/>
                  <a:gd name="connsiteX107" fmla="*/ 975266 w 1179211"/>
                  <a:gd name="connsiteY107" fmla="*/ 36005 h 84574"/>
                  <a:gd name="connsiteX108" fmla="*/ 981549 w 1179211"/>
                  <a:gd name="connsiteY108" fmla="*/ 34555 h 84574"/>
                  <a:gd name="connsiteX109" fmla="*/ 987832 w 1179211"/>
                  <a:gd name="connsiteY109" fmla="*/ 35763 h 84574"/>
                  <a:gd name="connsiteX110" fmla="*/ 992906 w 1179211"/>
                  <a:gd name="connsiteY110" fmla="*/ 39629 h 84574"/>
                  <a:gd name="connsiteX111" fmla="*/ 996531 w 1179211"/>
                  <a:gd name="connsiteY111" fmla="*/ 46395 h 84574"/>
                  <a:gd name="connsiteX112" fmla="*/ 997739 w 1179211"/>
                  <a:gd name="connsiteY112" fmla="*/ 56061 h 84574"/>
                  <a:gd name="connsiteX113" fmla="*/ 996048 w 1179211"/>
                  <a:gd name="connsiteY113" fmla="*/ 67660 h 84574"/>
                  <a:gd name="connsiteX114" fmla="*/ 938537 w 1179211"/>
                  <a:gd name="connsiteY114" fmla="*/ 725 h 84574"/>
                  <a:gd name="connsiteX115" fmla="*/ 928629 w 1179211"/>
                  <a:gd name="connsiteY115" fmla="*/ 725 h 84574"/>
                  <a:gd name="connsiteX116" fmla="*/ 928629 w 1179211"/>
                  <a:gd name="connsiteY116" fmla="*/ 84333 h 84574"/>
                  <a:gd name="connsiteX117" fmla="*/ 938537 w 1179211"/>
                  <a:gd name="connsiteY117" fmla="*/ 84333 h 84574"/>
                  <a:gd name="connsiteX118" fmla="*/ 938537 w 1179211"/>
                  <a:gd name="connsiteY118" fmla="*/ 725 h 84574"/>
                  <a:gd name="connsiteX119" fmla="*/ 897699 w 1179211"/>
                  <a:gd name="connsiteY119" fmla="*/ 38179 h 84574"/>
                  <a:gd name="connsiteX120" fmla="*/ 900841 w 1179211"/>
                  <a:gd name="connsiteY120" fmla="*/ 50262 h 84574"/>
                  <a:gd name="connsiteX121" fmla="*/ 900841 w 1179211"/>
                  <a:gd name="connsiteY121" fmla="*/ 52195 h 84574"/>
                  <a:gd name="connsiteX122" fmla="*/ 873535 w 1179211"/>
                  <a:gd name="connsiteY122" fmla="*/ 52195 h 84574"/>
                  <a:gd name="connsiteX123" fmla="*/ 875227 w 1179211"/>
                  <a:gd name="connsiteY123" fmla="*/ 45187 h 84574"/>
                  <a:gd name="connsiteX124" fmla="*/ 878368 w 1179211"/>
                  <a:gd name="connsiteY124" fmla="*/ 39388 h 84574"/>
                  <a:gd name="connsiteX125" fmla="*/ 882959 w 1179211"/>
                  <a:gd name="connsiteY125" fmla="*/ 35280 h 84574"/>
                  <a:gd name="connsiteX126" fmla="*/ 889000 w 1179211"/>
                  <a:gd name="connsiteY126" fmla="*/ 33830 h 84574"/>
                  <a:gd name="connsiteX127" fmla="*/ 897699 w 1179211"/>
                  <a:gd name="connsiteY127" fmla="*/ 38179 h 84574"/>
                  <a:gd name="connsiteX128" fmla="*/ 910748 w 1179211"/>
                  <a:gd name="connsiteY128" fmla="*/ 58236 h 84574"/>
                  <a:gd name="connsiteX129" fmla="*/ 910748 w 1179211"/>
                  <a:gd name="connsiteY129" fmla="*/ 52678 h 84574"/>
                  <a:gd name="connsiteX130" fmla="*/ 909781 w 1179211"/>
                  <a:gd name="connsiteY130" fmla="*/ 43496 h 84574"/>
                  <a:gd name="connsiteX131" fmla="*/ 906157 w 1179211"/>
                  <a:gd name="connsiteY131" fmla="*/ 35280 h 84574"/>
                  <a:gd name="connsiteX132" fmla="*/ 899391 w 1179211"/>
                  <a:gd name="connsiteY132" fmla="*/ 29480 h 84574"/>
                  <a:gd name="connsiteX133" fmla="*/ 888759 w 1179211"/>
                  <a:gd name="connsiteY133" fmla="*/ 27306 h 84574"/>
                  <a:gd name="connsiteX134" fmla="*/ 878851 w 1179211"/>
                  <a:gd name="connsiteY134" fmla="*/ 29480 h 84574"/>
                  <a:gd name="connsiteX135" fmla="*/ 870877 w 1179211"/>
                  <a:gd name="connsiteY135" fmla="*/ 35521 h 84574"/>
                  <a:gd name="connsiteX136" fmla="*/ 865561 w 1179211"/>
                  <a:gd name="connsiteY136" fmla="*/ 44704 h 84574"/>
                  <a:gd name="connsiteX137" fmla="*/ 863628 w 1179211"/>
                  <a:gd name="connsiteY137" fmla="*/ 56544 h 84574"/>
                  <a:gd name="connsiteX138" fmla="*/ 870394 w 1179211"/>
                  <a:gd name="connsiteY138" fmla="*/ 78292 h 84574"/>
                  <a:gd name="connsiteX139" fmla="*/ 890208 w 1179211"/>
                  <a:gd name="connsiteY139" fmla="*/ 85783 h 84574"/>
                  <a:gd name="connsiteX140" fmla="*/ 902290 w 1179211"/>
                  <a:gd name="connsiteY140" fmla="*/ 83125 h 84574"/>
                  <a:gd name="connsiteX141" fmla="*/ 911956 w 1179211"/>
                  <a:gd name="connsiteY141" fmla="*/ 75151 h 84574"/>
                  <a:gd name="connsiteX142" fmla="*/ 908090 w 1179211"/>
                  <a:gd name="connsiteY142" fmla="*/ 71043 h 84574"/>
                  <a:gd name="connsiteX143" fmla="*/ 898666 w 1179211"/>
                  <a:gd name="connsiteY143" fmla="*/ 77567 h 84574"/>
                  <a:gd name="connsiteX144" fmla="*/ 890933 w 1179211"/>
                  <a:gd name="connsiteY144" fmla="*/ 79017 h 84574"/>
                  <a:gd name="connsiteX145" fmla="*/ 878368 w 1179211"/>
                  <a:gd name="connsiteY145" fmla="*/ 73701 h 84574"/>
                  <a:gd name="connsiteX146" fmla="*/ 873777 w 1179211"/>
                  <a:gd name="connsiteY146" fmla="*/ 58477 h 84574"/>
                  <a:gd name="connsiteX147" fmla="*/ 910748 w 1179211"/>
                  <a:gd name="connsiteY147" fmla="*/ 58477 h 84574"/>
                  <a:gd name="connsiteX148" fmla="*/ 848404 w 1179211"/>
                  <a:gd name="connsiteY148" fmla="*/ 61377 h 84574"/>
                  <a:gd name="connsiteX149" fmla="*/ 844296 w 1179211"/>
                  <a:gd name="connsiteY149" fmla="*/ 56544 h 84574"/>
                  <a:gd name="connsiteX150" fmla="*/ 838980 w 1179211"/>
                  <a:gd name="connsiteY150" fmla="*/ 53403 h 84574"/>
                  <a:gd name="connsiteX151" fmla="*/ 833181 w 1179211"/>
                  <a:gd name="connsiteY151" fmla="*/ 51470 h 84574"/>
                  <a:gd name="connsiteX152" fmla="*/ 824723 w 1179211"/>
                  <a:gd name="connsiteY152" fmla="*/ 47603 h 84574"/>
                  <a:gd name="connsiteX153" fmla="*/ 821582 w 1179211"/>
                  <a:gd name="connsiteY153" fmla="*/ 40837 h 84574"/>
                  <a:gd name="connsiteX154" fmla="*/ 824482 w 1179211"/>
                  <a:gd name="connsiteY154" fmla="*/ 35280 h 84574"/>
                  <a:gd name="connsiteX155" fmla="*/ 831731 w 1179211"/>
                  <a:gd name="connsiteY155" fmla="*/ 33105 h 84574"/>
                  <a:gd name="connsiteX156" fmla="*/ 838980 w 1179211"/>
                  <a:gd name="connsiteY156" fmla="*/ 34796 h 84574"/>
                  <a:gd name="connsiteX157" fmla="*/ 843572 w 1179211"/>
                  <a:gd name="connsiteY157" fmla="*/ 38421 h 84574"/>
                  <a:gd name="connsiteX158" fmla="*/ 848404 w 1179211"/>
                  <a:gd name="connsiteY158" fmla="*/ 32380 h 84574"/>
                  <a:gd name="connsiteX159" fmla="*/ 842605 w 1179211"/>
                  <a:gd name="connsiteY159" fmla="*/ 28997 h 84574"/>
                  <a:gd name="connsiteX160" fmla="*/ 832214 w 1179211"/>
                  <a:gd name="connsiteY160" fmla="*/ 27306 h 84574"/>
                  <a:gd name="connsiteX161" fmla="*/ 824723 w 1179211"/>
                  <a:gd name="connsiteY161" fmla="*/ 28272 h 84574"/>
                  <a:gd name="connsiteX162" fmla="*/ 818441 w 1179211"/>
                  <a:gd name="connsiteY162" fmla="*/ 31172 h 84574"/>
                  <a:gd name="connsiteX163" fmla="*/ 814091 w 1179211"/>
                  <a:gd name="connsiteY163" fmla="*/ 36005 h 84574"/>
                  <a:gd name="connsiteX164" fmla="*/ 812400 w 1179211"/>
                  <a:gd name="connsiteY164" fmla="*/ 42771 h 84574"/>
                  <a:gd name="connsiteX165" fmla="*/ 813850 w 1179211"/>
                  <a:gd name="connsiteY165" fmla="*/ 50020 h 84574"/>
                  <a:gd name="connsiteX166" fmla="*/ 817716 w 1179211"/>
                  <a:gd name="connsiteY166" fmla="*/ 54853 h 84574"/>
                  <a:gd name="connsiteX167" fmla="*/ 822790 w 1179211"/>
                  <a:gd name="connsiteY167" fmla="*/ 57752 h 84574"/>
                  <a:gd name="connsiteX168" fmla="*/ 828106 w 1179211"/>
                  <a:gd name="connsiteY168" fmla="*/ 59686 h 84574"/>
                  <a:gd name="connsiteX169" fmla="*/ 836564 w 1179211"/>
                  <a:gd name="connsiteY169" fmla="*/ 63310 h 84574"/>
                  <a:gd name="connsiteX170" fmla="*/ 839705 w 1179211"/>
                  <a:gd name="connsiteY170" fmla="*/ 70559 h 84574"/>
                  <a:gd name="connsiteX171" fmla="*/ 837047 w 1179211"/>
                  <a:gd name="connsiteY171" fmla="*/ 77325 h 84574"/>
                  <a:gd name="connsiteX172" fmla="*/ 829556 w 1179211"/>
                  <a:gd name="connsiteY172" fmla="*/ 79742 h 84574"/>
                  <a:gd name="connsiteX173" fmla="*/ 824723 w 1179211"/>
                  <a:gd name="connsiteY173" fmla="*/ 79017 h 84574"/>
                  <a:gd name="connsiteX174" fmla="*/ 820616 w 1179211"/>
                  <a:gd name="connsiteY174" fmla="*/ 76842 h 84574"/>
                  <a:gd name="connsiteX175" fmla="*/ 817233 w 1179211"/>
                  <a:gd name="connsiteY175" fmla="*/ 74184 h 84574"/>
                  <a:gd name="connsiteX176" fmla="*/ 814816 w 1179211"/>
                  <a:gd name="connsiteY176" fmla="*/ 71768 h 84574"/>
                  <a:gd name="connsiteX177" fmla="*/ 809983 w 1179211"/>
                  <a:gd name="connsiteY177" fmla="*/ 79500 h 84574"/>
                  <a:gd name="connsiteX178" fmla="*/ 829073 w 1179211"/>
                  <a:gd name="connsiteY178" fmla="*/ 85783 h 84574"/>
                  <a:gd name="connsiteX179" fmla="*/ 836806 w 1179211"/>
                  <a:gd name="connsiteY179" fmla="*/ 84575 h 84574"/>
                  <a:gd name="connsiteX180" fmla="*/ 843088 w 1179211"/>
                  <a:gd name="connsiteY180" fmla="*/ 81192 h 84574"/>
                  <a:gd name="connsiteX181" fmla="*/ 847438 w 1179211"/>
                  <a:gd name="connsiteY181" fmla="*/ 75634 h 84574"/>
                  <a:gd name="connsiteX182" fmla="*/ 849129 w 1179211"/>
                  <a:gd name="connsiteY182" fmla="*/ 68143 h 84574"/>
                  <a:gd name="connsiteX183" fmla="*/ 848404 w 1179211"/>
                  <a:gd name="connsiteY183" fmla="*/ 61377 h 84574"/>
                  <a:gd name="connsiteX184" fmla="*/ 796693 w 1179211"/>
                  <a:gd name="connsiteY184" fmla="*/ 61377 h 84574"/>
                  <a:gd name="connsiteX185" fmla="*/ 792585 w 1179211"/>
                  <a:gd name="connsiteY185" fmla="*/ 56544 h 84574"/>
                  <a:gd name="connsiteX186" fmla="*/ 787269 w 1179211"/>
                  <a:gd name="connsiteY186" fmla="*/ 53403 h 84574"/>
                  <a:gd name="connsiteX187" fmla="*/ 781470 w 1179211"/>
                  <a:gd name="connsiteY187" fmla="*/ 51470 h 84574"/>
                  <a:gd name="connsiteX188" fmla="*/ 773012 w 1179211"/>
                  <a:gd name="connsiteY188" fmla="*/ 47603 h 84574"/>
                  <a:gd name="connsiteX189" fmla="*/ 769871 w 1179211"/>
                  <a:gd name="connsiteY189" fmla="*/ 40837 h 84574"/>
                  <a:gd name="connsiteX190" fmla="*/ 772770 w 1179211"/>
                  <a:gd name="connsiteY190" fmla="*/ 35280 h 84574"/>
                  <a:gd name="connsiteX191" fmla="*/ 780020 w 1179211"/>
                  <a:gd name="connsiteY191" fmla="*/ 33105 h 84574"/>
                  <a:gd name="connsiteX192" fmla="*/ 787269 w 1179211"/>
                  <a:gd name="connsiteY192" fmla="*/ 34796 h 84574"/>
                  <a:gd name="connsiteX193" fmla="*/ 791860 w 1179211"/>
                  <a:gd name="connsiteY193" fmla="*/ 38421 h 84574"/>
                  <a:gd name="connsiteX194" fmla="*/ 796693 w 1179211"/>
                  <a:gd name="connsiteY194" fmla="*/ 32380 h 84574"/>
                  <a:gd name="connsiteX195" fmla="*/ 790894 w 1179211"/>
                  <a:gd name="connsiteY195" fmla="*/ 28997 h 84574"/>
                  <a:gd name="connsiteX196" fmla="*/ 780503 w 1179211"/>
                  <a:gd name="connsiteY196" fmla="*/ 27306 h 84574"/>
                  <a:gd name="connsiteX197" fmla="*/ 773012 w 1179211"/>
                  <a:gd name="connsiteY197" fmla="*/ 28272 h 84574"/>
                  <a:gd name="connsiteX198" fmla="*/ 766729 w 1179211"/>
                  <a:gd name="connsiteY198" fmla="*/ 31172 h 84574"/>
                  <a:gd name="connsiteX199" fmla="*/ 762380 w 1179211"/>
                  <a:gd name="connsiteY199" fmla="*/ 36005 h 84574"/>
                  <a:gd name="connsiteX200" fmla="*/ 760688 w 1179211"/>
                  <a:gd name="connsiteY200" fmla="*/ 42771 h 84574"/>
                  <a:gd name="connsiteX201" fmla="*/ 762138 w 1179211"/>
                  <a:gd name="connsiteY201" fmla="*/ 50020 h 84574"/>
                  <a:gd name="connsiteX202" fmla="*/ 766005 w 1179211"/>
                  <a:gd name="connsiteY202" fmla="*/ 54853 h 84574"/>
                  <a:gd name="connsiteX203" fmla="*/ 771079 w 1179211"/>
                  <a:gd name="connsiteY203" fmla="*/ 57752 h 84574"/>
                  <a:gd name="connsiteX204" fmla="*/ 776395 w 1179211"/>
                  <a:gd name="connsiteY204" fmla="*/ 59686 h 84574"/>
                  <a:gd name="connsiteX205" fmla="*/ 784853 w 1179211"/>
                  <a:gd name="connsiteY205" fmla="*/ 63310 h 84574"/>
                  <a:gd name="connsiteX206" fmla="*/ 787994 w 1179211"/>
                  <a:gd name="connsiteY206" fmla="*/ 70559 h 84574"/>
                  <a:gd name="connsiteX207" fmla="*/ 785336 w 1179211"/>
                  <a:gd name="connsiteY207" fmla="*/ 77325 h 84574"/>
                  <a:gd name="connsiteX208" fmla="*/ 777845 w 1179211"/>
                  <a:gd name="connsiteY208" fmla="*/ 79742 h 84574"/>
                  <a:gd name="connsiteX209" fmla="*/ 773012 w 1179211"/>
                  <a:gd name="connsiteY209" fmla="*/ 79017 h 84574"/>
                  <a:gd name="connsiteX210" fmla="*/ 768904 w 1179211"/>
                  <a:gd name="connsiteY210" fmla="*/ 76842 h 84574"/>
                  <a:gd name="connsiteX211" fmla="*/ 765521 w 1179211"/>
                  <a:gd name="connsiteY211" fmla="*/ 74184 h 84574"/>
                  <a:gd name="connsiteX212" fmla="*/ 763105 w 1179211"/>
                  <a:gd name="connsiteY212" fmla="*/ 71768 h 84574"/>
                  <a:gd name="connsiteX213" fmla="*/ 758272 w 1179211"/>
                  <a:gd name="connsiteY213" fmla="*/ 79500 h 84574"/>
                  <a:gd name="connsiteX214" fmla="*/ 777362 w 1179211"/>
                  <a:gd name="connsiteY214" fmla="*/ 85783 h 84574"/>
                  <a:gd name="connsiteX215" fmla="*/ 785094 w 1179211"/>
                  <a:gd name="connsiteY215" fmla="*/ 84575 h 84574"/>
                  <a:gd name="connsiteX216" fmla="*/ 791377 w 1179211"/>
                  <a:gd name="connsiteY216" fmla="*/ 81192 h 84574"/>
                  <a:gd name="connsiteX217" fmla="*/ 795726 w 1179211"/>
                  <a:gd name="connsiteY217" fmla="*/ 75634 h 84574"/>
                  <a:gd name="connsiteX218" fmla="*/ 797418 w 1179211"/>
                  <a:gd name="connsiteY218" fmla="*/ 68143 h 84574"/>
                  <a:gd name="connsiteX219" fmla="*/ 796693 w 1179211"/>
                  <a:gd name="connsiteY219" fmla="*/ 61377 h 84574"/>
                  <a:gd name="connsiteX220" fmla="*/ 711393 w 1179211"/>
                  <a:gd name="connsiteY220" fmla="*/ 6041 h 84574"/>
                  <a:gd name="connsiteX221" fmla="*/ 707286 w 1179211"/>
                  <a:gd name="connsiteY221" fmla="*/ 4350 h 84574"/>
                  <a:gd name="connsiteX222" fmla="*/ 703178 w 1179211"/>
                  <a:gd name="connsiteY222" fmla="*/ 6041 h 84574"/>
                  <a:gd name="connsiteX223" fmla="*/ 701486 w 1179211"/>
                  <a:gd name="connsiteY223" fmla="*/ 9907 h 84574"/>
                  <a:gd name="connsiteX224" fmla="*/ 703178 w 1179211"/>
                  <a:gd name="connsiteY224" fmla="*/ 13774 h 84574"/>
                  <a:gd name="connsiteX225" fmla="*/ 707286 w 1179211"/>
                  <a:gd name="connsiteY225" fmla="*/ 15465 h 84574"/>
                  <a:gd name="connsiteX226" fmla="*/ 711393 w 1179211"/>
                  <a:gd name="connsiteY226" fmla="*/ 13774 h 84574"/>
                  <a:gd name="connsiteX227" fmla="*/ 713085 w 1179211"/>
                  <a:gd name="connsiteY227" fmla="*/ 9907 h 84574"/>
                  <a:gd name="connsiteX228" fmla="*/ 711393 w 1179211"/>
                  <a:gd name="connsiteY228" fmla="*/ 6041 h 84574"/>
                  <a:gd name="connsiteX229" fmla="*/ 734833 w 1179211"/>
                  <a:gd name="connsiteY229" fmla="*/ 6041 h 84574"/>
                  <a:gd name="connsiteX230" fmla="*/ 730725 w 1179211"/>
                  <a:gd name="connsiteY230" fmla="*/ 4350 h 84574"/>
                  <a:gd name="connsiteX231" fmla="*/ 726617 w 1179211"/>
                  <a:gd name="connsiteY231" fmla="*/ 6041 h 84574"/>
                  <a:gd name="connsiteX232" fmla="*/ 724925 w 1179211"/>
                  <a:gd name="connsiteY232" fmla="*/ 9907 h 84574"/>
                  <a:gd name="connsiteX233" fmla="*/ 726617 w 1179211"/>
                  <a:gd name="connsiteY233" fmla="*/ 13774 h 84574"/>
                  <a:gd name="connsiteX234" fmla="*/ 730725 w 1179211"/>
                  <a:gd name="connsiteY234" fmla="*/ 15465 h 84574"/>
                  <a:gd name="connsiteX235" fmla="*/ 734833 w 1179211"/>
                  <a:gd name="connsiteY235" fmla="*/ 13774 h 84574"/>
                  <a:gd name="connsiteX236" fmla="*/ 736524 w 1179211"/>
                  <a:gd name="connsiteY236" fmla="*/ 9907 h 84574"/>
                  <a:gd name="connsiteX237" fmla="*/ 734833 w 1179211"/>
                  <a:gd name="connsiteY237" fmla="*/ 6041 h 84574"/>
                  <a:gd name="connsiteX238" fmla="*/ 695445 w 1179211"/>
                  <a:gd name="connsiteY238" fmla="*/ 28997 h 84574"/>
                  <a:gd name="connsiteX239" fmla="*/ 695445 w 1179211"/>
                  <a:gd name="connsiteY239" fmla="*/ 63552 h 84574"/>
                  <a:gd name="connsiteX240" fmla="*/ 695928 w 1179211"/>
                  <a:gd name="connsiteY240" fmla="*/ 72009 h 84574"/>
                  <a:gd name="connsiteX241" fmla="*/ 698103 w 1179211"/>
                  <a:gd name="connsiteY241" fmla="*/ 79017 h 84574"/>
                  <a:gd name="connsiteX242" fmla="*/ 703903 w 1179211"/>
                  <a:gd name="connsiteY242" fmla="*/ 83850 h 84574"/>
                  <a:gd name="connsiteX243" fmla="*/ 714535 w 1179211"/>
                  <a:gd name="connsiteY243" fmla="*/ 85783 h 84574"/>
                  <a:gd name="connsiteX244" fmla="*/ 722026 w 1179211"/>
                  <a:gd name="connsiteY244" fmla="*/ 84575 h 84574"/>
                  <a:gd name="connsiteX245" fmla="*/ 727342 w 1179211"/>
                  <a:gd name="connsiteY245" fmla="*/ 81433 h 84574"/>
                  <a:gd name="connsiteX246" fmla="*/ 730725 w 1179211"/>
                  <a:gd name="connsiteY246" fmla="*/ 77809 h 84574"/>
                  <a:gd name="connsiteX247" fmla="*/ 732658 w 1179211"/>
                  <a:gd name="connsiteY247" fmla="*/ 75151 h 84574"/>
                  <a:gd name="connsiteX248" fmla="*/ 733866 w 1179211"/>
                  <a:gd name="connsiteY248" fmla="*/ 84575 h 84574"/>
                  <a:gd name="connsiteX249" fmla="*/ 743290 w 1179211"/>
                  <a:gd name="connsiteY249" fmla="*/ 83608 h 84574"/>
                  <a:gd name="connsiteX250" fmla="*/ 743049 w 1179211"/>
                  <a:gd name="connsiteY250" fmla="*/ 81433 h 84574"/>
                  <a:gd name="connsiteX251" fmla="*/ 742565 w 1179211"/>
                  <a:gd name="connsiteY251" fmla="*/ 77809 h 84574"/>
                  <a:gd name="connsiteX252" fmla="*/ 742324 w 1179211"/>
                  <a:gd name="connsiteY252" fmla="*/ 73701 h 84574"/>
                  <a:gd name="connsiteX253" fmla="*/ 742082 w 1179211"/>
                  <a:gd name="connsiteY253" fmla="*/ 69593 h 84574"/>
                  <a:gd name="connsiteX254" fmla="*/ 742082 w 1179211"/>
                  <a:gd name="connsiteY254" fmla="*/ 28755 h 84574"/>
                  <a:gd name="connsiteX255" fmla="*/ 732175 w 1179211"/>
                  <a:gd name="connsiteY255" fmla="*/ 28755 h 84574"/>
                  <a:gd name="connsiteX256" fmla="*/ 732175 w 1179211"/>
                  <a:gd name="connsiteY256" fmla="*/ 59686 h 84574"/>
                  <a:gd name="connsiteX257" fmla="*/ 730966 w 1179211"/>
                  <a:gd name="connsiteY257" fmla="*/ 66935 h 84574"/>
                  <a:gd name="connsiteX258" fmla="*/ 727583 w 1179211"/>
                  <a:gd name="connsiteY258" fmla="*/ 72734 h 84574"/>
                  <a:gd name="connsiteX259" fmla="*/ 722751 w 1179211"/>
                  <a:gd name="connsiteY259" fmla="*/ 76600 h 84574"/>
                  <a:gd name="connsiteX260" fmla="*/ 716468 w 1179211"/>
                  <a:gd name="connsiteY260" fmla="*/ 78050 h 84574"/>
                  <a:gd name="connsiteX261" fmla="*/ 710427 w 1179211"/>
                  <a:gd name="connsiteY261" fmla="*/ 77084 h 84574"/>
                  <a:gd name="connsiteX262" fmla="*/ 706802 w 1179211"/>
                  <a:gd name="connsiteY262" fmla="*/ 74184 h 84574"/>
                  <a:gd name="connsiteX263" fmla="*/ 705111 w 1179211"/>
                  <a:gd name="connsiteY263" fmla="*/ 69593 h 84574"/>
                  <a:gd name="connsiteX264" fmla="*/ 704628 w 1179211"/>
                  <a:gd name="connsiteY264" fmla="*/ 63310 h 84574"/>
                  <a:gd name="connsiteX265" fmla="*/ 704628 w 1179211"/>
                  <a:gd name="connsiteY265" fmla="*/ 28755 h 84574"/>
                  <a:gd name="connsiteX266" fmla="*/ 695445 w 1179211"/>
                  <a:gd name="connsiteY266" fmla="*/ 28755 h 84574"/>
                  <a:gd name="connsiteX267" fmla="*/ 664515 w 1179211"/>
                  <a:gd name="connsiteY267" fmla="*/ 60894 h 84574"/>
                  <a:gd name="connsiteX268" fmla="*/ 657991 w 1179211"/>
                  <a:gd name="connsiteY268" fmla="*/ 71284 h 84574"/>
                  <a:gd name="connsiteX269" fmla="*/ 648325 w 1179211"/>
                  <a:gd name="connsiteY269" fmla="*/ 76600 h 84574"/>
                  <a:gd name="connsiteX270" fmla="*/ 636726 w 1179211"/>
                  <a:gd name="connsiteY270" fmla="*/ 78050 h 84574"/>
                  <a:gd name="connsiteX271" fmla="*/ 631893 w 1179211"/>
                  <a:gd name="connsiteY271" fmla="*/ 77809 h 84574"/>
                  <a:gd name="connsiteX272" fmla="*/ 626577 w 1179211"/>
                  <a:gd name="connsiteY272" fmla="*/ 77325 h 84574"/>
                  <a:gd name="connsiteX273" fmla="*/ 626577 w 1179211"/>
                  <a:gd name="connsiteY273" fmla="*/ 10874 h 84574"/>
                  <a:gd name="connsiteX274" fmla="*/ 630927 w 1179211"/>
                  <a:gd name="connsiteY274" fmla="*/ 10632 h 84574"/>
                  <a:gd name="connsiteX275" fmla="*/ 635276 w 1179211"/>
                  <a:gd name="connsiteY275" fmla="*/ 10632 h 84574"/>
                  <a:gd name="connsiteX276" fmla="*/ 659440 w 1179211"/>
                  <a:gd name="connsiteY276" fmla="*/ 18848 h 84574"/>
                  <a:gd name="connsiteX277" fmla="*/ 666931 w 1179211"/>
                  <a:gd name="connsiteY277" fmla="*/ 44220 h 84574"/>
                  <a:gd name="connsiteX278" fmla="*/ 664515 w 1179211"/>
                  <a:gd name="connsiteY278" fmla="*/ 60894 h 84574"/>
                  <a:gd name="connsiteX279" fmla="*/ 675389 w 1179211"/>
                  <a:gd name="connsiteY279" fmla="*/ 25856 h 84574"/>
                  <a:gd name="connsiteX280" fmla="*/ 667173 w 1179211"/>
                  <a:gd name="connsiteY280" fmla="*/ 13774 h 84574"/>
                  <a:gd name="connsiteX281" fmla="*/ 654366 w 1179211"/>
                  <a:gd name="connsiteY281" fmla="*/ 6524 h 84574"/>
                  <a:gd name="connsiteX282" fmla="*/ 637451 w 1179211"/>
                  <a:gd name="connsiteY282" fmla="*/ 4108 h 84574"/>
                  <a:gd name="connsiteX283" fmla="*/ 631168 w 1179211"/>
                  <a:gd name="connsiteY283" fmla="*/ 4108 h 84574"/>
                  <a:gd name="connsiteX284" fmla="*/ 627060 w 1179211"/>
                  <a:gd name="connsiteY284" fmla="*/ 4350 h 84574"/>
                  <a:gd name="connsiteX285" fmla="*/ 622953 w 1179211"/>
                  <a:gd name="connsiteY285" fmla="*/ 4350 h 84574"/>
                  <a:gd name="connsiteX286" fmla="*/ 616670 w 1179211"/>
                  <a:gd name="connsiteY286" fmla="*/ 4591 h 84574"/>
                  <a:gd name="connsiteX287" fmla="*/ 616670 w 1179211"/>
                  <a:gd name="connsiteY287" fmla="*/ 84091 h 84574"/>
                  <a:gd name="connsiteX288" fmla="*/ 625611 w 1179211"/>
                  <a:gd name="connsiteY288" fmla="*/ 84333 h 84574"/>
                  <a:gd name="connsiteX289" fmla="*/ 637209 w 1179211"/>
                  <a:gd name="connsiteY289" fmla="*/ 84575 h 84574"/>
                  <a:gd name="connsiteX290" fmla="*/ 650741 w 1179211"/>
                  <a:gd name="connsiteY290" fmla="*/ 82883 h 84574"/>
                  <a:gd name="connsiteX291" fmla="*/ 664032 w 1179211"/>
                  <a:gd name="connsiteY291" fmla="*/ 76842 h 84574"/>
                  <a:gd name="connsiteX292" fmla="*/ 674181 w 1179211"/>
                  <a:gd name="connsiteY292" fmla="*/ 64518 h 84574"/>
                  <a:gd name="connsiteX293" fmla="*/ 678289 w 1179211"/>
                  <a:gd name="connsiteY293" fmla="*/ 43979 h 84574"/>
                  <a:gd name="connsiteX294" fmla="*/ 675389 w 1179211"/>
                  <a:gd name="connsiteY294" fmla="*/ 25856 h 84574"/>
                  <a:gd name="connsiteX295" fmla="*/ 562059 w 1179211"/>
                  <a:gd name="connsiteY295" fmla="*/ 77325 h 84574"/>
                  <a:gd name="connsiteX296" fmla="*/ 558918 w 1179211"/>
                  <a:gd name="connsiteY296" fmla="*/ 78534 h 84574"/>
                  <a:gd name="connsiteX297" fmla="*/ 555776 w 1179211"/>
                  <a:gd name="connsiteY297" fmla="*/ 79017 h 84574"/>
                  <a:gd name="connsiteX298" fmla="*/ 553360 w 1179211"/>
                  <a:gd name="connsiteY298" fmla="*/ 78534 h 84574"/>
                  <a:gd name="connsiteX299" fmla="*/ 551185 w 1179211"/>
                  <a:gd name="connsiteY299" fmla="*/ 77567 h 84574"/>
                  <a:gd name="connsiteX300" fmla="*/ 549010 w 1179211"/>
                  <a:gd name="connsiteY300" fmla="*/ 74184 h 84574"/>
                  <a:gd name="connsiteX301" fmla="*/ 548769 w 1179211"/>
                  <a:gd name="connsiteY301" fmla="*/ 67901 h 84574"/>
                  <a:gd name="connsiteX302" fmla="*/ 548769 w 1179211"/>
                  <a:gd name="connsiteY302" fmla="*/ 35280 h 84574"/>
                  <a:gd name="connsiteX303" fmla="*/ 561817 w 1179211"/>
                  <a:gd name="connsiteY303" fmla="*/ 35280 h 84574"/>
                  <a:gd name="connsiteX304" fmla="*/ 561817 w 1179211"/>
                  <a:gd name="connsiteY304" fmla="*/ 28997 h 84574"/>
                  <a:gd name="connsiteX305" fmla="*/ 548769 w 1179211"/>
                  <a:gd name="connsiteY305" fmla="*/ 28997 h 84574"/>
                  <a:gd name="connsiteX306" fmla="*/ 548769 w 1179211"/>
                  <a:gd name="connsiteY306" fmla="*/ 12807 h 84574"/>
                  <a:gd name="connsiteX307" fmla="*/ 539103 w 1179211"/>
                  <a:gd name="connsiteY307" fmla="*/ 14982 h 84574"/>
                  <a:gd name="connsiteX308" fmla="*/ 539103 w 1179211"/>
                  <a:gd name="connsiteY308" fmla="*/ 28997 h 84574"/>
                  <a:gd name="connsiteX309" fmla="*/ 529679 w 1179211"/>
                  <a:gd name="connsiteY309" fmla="*/ 28997 h 84574"/>
                  <a:gd name="connsiteX310" fmla="*/ 529679 w 1179211"/>
                  <a:gd name="connsiteY310" fmla="*/ 35280 h 84574"/>
                  <a:gd name="connsiteX311" fmla="*/ 539103 w 1179211"/>
                  <a:gd name="connsiteY311" fmla="*/ 35280 h 84574"/>
                  <a:gd name="connsiteX312" fmla="*/ 539103 w 1179211"/>
                  <a:gd name="connsiteY312" fmla="*/ 68868 h 84574"/>
                  <a:gd name="connsiteX313" fmla="*/ 539345 w 1179211"/>
                  <a:gd name="connsiteY313" fmla="*/ 76117 h 84574"/>
                  <a:gd name="connsiteX314" fmla="*/ 541278 w 1179211"/>
                  <a:gd name="connsiteY314" fmla="*/ 81433 h 84574"/>
                  <a:gd name="connsiteX315" fmla="*/ 545869 w 1179211"/>
                  <a:gd name="connsiteY315" fmla="*/ 84816 h 84574"/>
                  <a:gd name="connsiteX316" fmla="*/ 551910 w 1179211"/>
                  <a:gd name="connsiteY316" fmla="*/ 85783 h 84574"/>
                  <a:gd name="connsiteX317" fmla="*/ 558434 w 1179211"/>
                  <a:gd name="connsiteY317" fmla="*/ 84816 h 84574"/>
                  <a:gd name="connsiteX318" fmla="*/ 563992 w 1179211"/>
                  <a:gd name="connsiteY318" fmla="*/ 82158 h 84574"/>
                  <a:gd name="connsiteX319" fmla="*/ 562059 w 1179211"/>
                  <a:gd name="connsiteY319" fmla="*/ 77325 h 84574"/>
                  <a:gd name="connsiteX320" fmla="*/ 487392 w 1179211"/>
                  <a:gd name="connsiteY320" fmla="*/ 6041 h 84574"/>
                  <a:gd name="connsiteX321" fmla="*/ 483284 w 1179211"/>
                  <a:gd name="connsiteY321" fmla="*/ 4350 h 84574"/>
                  <a:gd name="connsiteX322" fmla="*/ 479176 w 1179211"/>
                  <a:gd name="connsiteY322" fmla="*/ 6041 h 84574"/>
                  <a:gd name="connsiteX323" fmla="*/ 477484 w 1179211"/>
                  <a:gd name="connsiteY323" fmla="*/ 9907 h 84574"/>
                  <a:gd name="connsiteX324" fmla="*/ 479176 w 1179211"/>
                  <a:gd name="connsiteY324" fmla="*/ 13774 h 84574"/>
                  <a:gd name="connsiteX325" fmla="*/ 483284 w 1179211"/>
                  <a:gd name="connsiteY325" fmla="*/ 15465 h 84574"/>
                  <a:gd name="connsiteX326" fmla="*/ 487392 w 1179211"/>
                  <a:gd name="connsiteY326" fmla="*/ 13774 h 84574"/>
                  <a:gd name="connsiteX327" fmla="*/ 489083 w 1179211"/>
                  <a:gd name="connsiteY327" fmla="*/ 9907 h 84574"/>
                  <a:gd name="connsiteX328" fmla="*/ 487392 w 1179211"/>
                  <a:gd name="connsiteY328" fmla="*/ 6041 h 84574"/>
                  <a:gd name="connsiteX329" fmla="*/ 510589 w 1179211"/>
                  <a:gd name="connsiteY329" fmla="*/ 6041 h 84574"/>
                  <a:gd name="connsiteX330" fmla="*/ 506481 w 1179211"/>
                  <a:gd name="connsiteY330" fmla="*/ 4350 h 84574"/>
                  <a:gd name="connsiteX331" fmla="*/ 502373 w 1179211"/>
                  <a:gd name="connsiteY331" fmla="*/ 6041 h 84574"/>
                  <a:gd name="connsiteX332" fmla="*/ 500682 w 1179211"/>
                  <a:gd name="connsiteY332" fmla="*/ 9907 h 84574"/>
                  <a:gd name="connsiteX333" fmla="*/ 502373 w 1179211"/>
                  <a:gd name="connsiteY333" fmla="*/ 13774 h 84574"/>
                  <a:gd name="connsiteX334" fmla="*/ 506481 w 1179211"/>
                  <a:gd name="connsiteY334" fmla="*/ 15465 h 84574"/>
                  <a:gd name="connsiteX335" fmla="*/ 510589 w 1179211"/>
                  <a:gd name="connsiteY335" fmla="*/ 13774 h 84574"/>
                  <a:gd name="connsiteX336" fmla="*/ 512281 w 1179211"/>
                  <a:gd name="connsiteY336" fmla="*/ 9907 h 84574"/>
                  <a:gd name="connsiteX337" fmla="*/ 510589 w 1179211"/>
                  <a:gd name="connsiteY337" fmla="*/ 6041 h 84574"/>
                  <a:gd name="connsiteX338" fmla="*/ 504548 w 1179211"/>
                  <a:gd name="connsiteY338" fmla="*/ 62827 h 84574"/>
                  <a:gd name="connsiteX339" fmla="*/ 504306 w 1179211"/>
                  <a:gd name="connsiteY339" fmla="*/ 67660 h 84574"/>
                  <a:gd name="connsiteX340" fmla="*/ 502373 w 1179211"/>
                  <a:gd name="connsiteY340" fmla="*/ 72976 h 84574"/>
                  <a:gd name="connsiteX341" fmla="*/ 498990 w 1179211"/>
                  <a:gd name="connsiteY341" fmla="*/ 76600 h 84574"/>
                  <a:gd name="connsiteX342" fmla="*/ 495124 w 1179211"/>
                  <a:gd name="connsiteY342" fmla="*/ 78534 h 84574"/>
                  <a:gd name="connsiteX343" fmla="*/ 491741 w 1179211"/>
                  <a:gd name="connsiteY343" fmla="*/ 79017 h 84574"/>
                  <a:gd name="connsiteX344" fmla="*/ 488116 w 1179211"/>
                  <a:gd name="connsiteY344" fmla="*/ 78534 h 84574"/>
                  <a:gd name="connsiteX345" fmla="*/ 484975 w 1179211"/>
                  <a:gd name="connsiteY345" fmla="*/ 76842 h 84574"/>
                  <a:gd name="connsiteX346" fmla="*/ 482800 w 1179211"/>
                  <a:gd name="connsiteY346" fmla="*/ 73942 h 84574"/>
                  <a:gd name="connsiteX347" fmla="*/ 482075 w 1179211"/>
                  <a:gd name="connsiteY347" fmla="*/ 69351 h 84574"/>
                  <a:gd name="connsiteX348" fmla="*/ 483284 w 1179211"/>
                  <a:gd name="connsiteY348" fmla="*/ 64760 h 84574"/>
                  <a:gd name="connsiteX349" fmla="*/ 486183 w 1179211"/>
                  <a:gd name="connsiteY349" fmla="*/ 61619 h 84574"/>
                  <a:gd name="connsiteX350" fmla="*/ 489566 w 1179211"/>
                  <a:gd name="connsiteY350" fmla="*/ 59686 h 84574"/>
                  <a:gd name="connsiteX351" fmla="*/ 492708 w 1179211"/>
                  <a:gd name="connsiteY351" fmla="*/ 58719 h 84574"/>
                  <a:gd name="connsiteX352" fmla="*/ 496091 w 1179211"/>
                  <a:gd name="connsiteY352" fmla="*/ 58236 h 84574"/>
                  <a:gd name="connsiteX353" fmla="*/ 499715 w 1179211"/>
                  <a:gd name="connsiteY353" fmla="*/ 57994 h 84574"/>
                  <a:gd name="connsiteX354" fmla="*/ 502857 w 1179211"/>
                  <a:gd name="connsiteY354" fmla="*/ 57752 h 84574"/>
                  <a:gd name="connsiteX355" fmla="*/ 505031 w 1179211"/>
                  <a:gd name="connsiteY355" fmla="*/ 57752 h 84574"/>
                  <a:gd name="connsiteX356" fmla="*/ 504548 w 1179211"/>
                  <a:gd name="connsiteY356" fmla="*/ 62827 h 84574"/>
                  <a:gd name="connsiteX357" fmla="*/ 522188 w 1179211"/>
                  <a:gd name="connsiteY357" fmla="*/ 78292 h 84574"/>
                  <a:gd name="connsiteX358" fmla="*/ 517838 w 1179211"/>
                  <a:gd name="connsiteY358" fmla="*/ 79017 h 84574"/>
                  <a:gd name="connsiteX359" fmla="*/ 514939 w 1179211"/>
                  <a:gd name="connsiteY359" fmla="*/ 77809 h 84574"/>
                  <a:gd name="connsiteX360" fmla="*/ 513972 w 1179211"/>
                  <a:gd name="connsiteY360" fmla="*/ 72734 h 84574"/>
                  <a:gd name="connsiteX361" fmla="*/ 513972 w 1179211"/>
                  <a:gd name="connsiteY361" fmla="*/ 43496 h 84574"/>
                  <a:gd name="connsiteX362" fmla="*/ 513972 w 1179211"/>
                  <a:gd name="connsiteY362" fmla="*/ 40354 h 84574"/>
                  <a:gd name="connsiteX363" fmla="*/ 513489 w 1179211"/>
                  <a:gd name="connsiteY363" fmla="*/ 36971 h 84574"/>
                  <a:gd name="connsiteX364" fmla="*/ 512281 w 1179211"/>
                  <a:gd name="connsiteY364" fmla="*/ 33830 h 84574"/>
                  <a:gd name="connsiteX365" fmla="*/ 509864 w 1179211"/>
                  <a:gd name="connsiteY365" fmla="*/ 31172 h 84574"/>
                  <a:gd name="connsiteX366" fmla="*/ 502615 w 1179211"/>
                  <a:gd name="connsiteY366" fmla="*/ 27789 h 84574"/>
                  <a:gd name="connsiteX367" fmla="*/ 494882 w 1179211"/>
                  <a:gd name="connsiteY367" fmla="*/ 27064 h 84574"/>
                  <a:gd name="connsiteX368" fmla="*/ 488116 w 1179211"/>
                  <a:gd name="connsiteY368" fmla="*/ 27789 h 84574"/>
                  <a:gd name="connsiteX369" fmla="*/ 482075 w 1179211"/>
                  <a:gd name="connsiteY369" fmla="*/ 29964 h 84574"/>
                  <a:gd name="connsiteX370" fmla="*/ 477243 w 1179211"/>
                  <a:gd name="connsiteY370" fmla="*/ 33830 h 84574"/>
                  <a:gd name="connsiteX371" fmla="*/ 474584 w 1179211"/>
                  <a:gd name="connsiteY371" fmla="*/ 40113 h 84574"/>
                  <a:gd name="connsiteX372" fmla="*/ 482317 w 1179211"/>
                  <a:gd name="connsiteY372" fmla="*/ 42529 h 84574"/>
                  <a:gd name="connsiteX373" fmla="*/ 483284 w 1179211"/>
                  <a:gd name="connsiteY373" fmla="*/ 38904 h 84574"/>
                  <a:gd name="connsiteX374" fmla="*/ 485217 w 1179211"/>
                  <a:gd name="connsiteY374" fmla="*/ 36005 h 84574"/>
                  <a:gd name="connsiteX375" fmla="*/ 488600 w 1179211"/>
                  <a:gd name="connsiteY375" fmla="*/ 33830 h 84574"/>
                  <a:gd name="connsiteX376" fmla="*/ 493916 w 1179211"/>
                  <a:gd name="connsiteY376" fmla="*/ 33105 h 84574"/>
                  <a:gd name="connsiteX377" fmla="*/ 497299 w 1179211"/>
                  <a:gd name="connsiteY377" fmla="*/ 33347 h 84574"/>
                  <a:gd name="connsiteX378" fmla="*/ 500440 w 1179211"/>
                  <a:gd name="connsiteY378" fmla="*/ 34313 h 84574"/>
                  <a:gd name="connsiteX379" fmla="*/ 503582 w 1179211"/>
                  <a:gd name="connsiteY379" fmla="*/ 37213 h 84574"/>
                  <a:gd name="connsiteX380" fmla="*/ 504548 w 1179211"/>
                  <a:gd name="connsiteY380" fmla="*/ 42287 h 84574"/>
                  <a:gd name="connsiteX381" fmla="*/ 504548 w 1179211"/>
                  <a:gd name="connsiteY381" fmla="*/ 51711 h 84574"/>
                  <a:gd name="connsiteX382" fmla="*/ 497057 w 1179211"/>
                  <a:gd name="connsiteY382" fmla="*/ 51953 h 84574"/>
                  <a:gd name="connsiteX383" fmla="*/ 491016 w 1179211"/>
                  <a:gd name="connsiteY383" fmla="*/ 52436 h 84574"/>
                  <a:gd name="connsiteX384" fmla="*/ 483525 w 1179211"/>
                  <a:gd name="connsiteY384" fmla="*/ 54369 h 84574"/>
                  <a:gd name="connsiteX385" fmla="*/ 477484 w 1179211"/>
                  <a:gd name="connsiteY385" fmla="*/ 57994 h 84574"/>
                  <a:gd name="connsiteX386" fmla="*/ 473618 w 1179211"/>
                  <a:gd name="connsiteY386" fmla="*/ 63310 h 84574"/>
                  <a:gd name="connsiteX387" fmla="*/ 472168 w 1179211"/>
                  <a:gd name="connsiteY387" fmla="*/ 70076 h 84574"/>
                  <a:gd name="connsiteX388" fmla="*/ 473618 w 1179211"/>
                  <a:gd name="connsiteY388" fmla="*/ 76842 h 84574"/>
                  <a:gd name="connsiteX389" fmla="*/ 477243 w 1179211"/>
                  <a:gd name="connsiteY389" fmla="*/ 81675 h 84574"/>
                  <a:gd name="connsiteX390" fmla="*/ 482317 w 1179211"/>
                  <a:gd name="connsiteY390" fmla="*/ 84575 h 84574"/>
                  <a:gd name="connsiteX391" fmla="*/ 488116 w 1179211"/>
                  <a:gd name="connsiteY391" fmla="*/ 85541 h 84574"/>
                  <a:gd name="connsiteX392" fmla="*/ 499232 w 1179211"/>
                  <a:gd name="connsiteY392" fmla="*/ 82641 h 84574"/>
                  <a:gd name="connsiteX393" fmla="*/ 505031 w 1179211"/>
                  <a:gd name="connsiteY393" fmla="*/ 75634 h 84574"/>
                  <a:gd name="connsiteX394" fmla="*/ 507689 w 1179211"/>
                  <a:gd name="connsiteY394" fmla="*/ 82158 h 84574"/>
                  <a:gd name="connsiteX395" fmla="*/ 514214 w 1179211"/>
                  <a:gd name="connsiteY395" fmla="*/ 84816 h 84574"/>
                  <a:gd name="connsiteX396" fmla="*/ 519047 w 1179211"/>
                  <a:gd name="connsiteY396" fmla="*/ 84333 h 84574"/>
                  <a:gd name="connsiteX397" fmla="*/ 522430 w 1179211"/>
                  <a:gd name="connsiteY397" fmla="*/ 83608 h 84574"/>
                  <a:gd name="connsiteX398" fmla="*/ 522430 w 1179211"/>
                  <a:gd name="connsiteY398" fmla="*/ 78292 h 84574"/>
                  <a:gd name="connsiteX399" fmla="*/ 458636 w 1179211"/>
                  <a:gd name="connsiteY399" fmla="*/ 77325 h 84574"/>
                  <a:gd name="connsiteX400" fmla="*/ 455495 w 1179211"/>
                  <a:gd name="connsiteY400" fmla="*/ 78534 h 84574"/>
                  <a:gd name="connsiteX401" fmla="*/ 452353 w 1179211"/>
                  <a:gd name="connsiteY401" fmla="*/ 79017 h 84574"/>
                  <a:gd name="connsiteX402" fmla="*/ 449937 w 1179211"/>
                  <a:gd name="connsiteY402" fmla="*/ 78534 h 84574"/>
                  <a:gd name="connsiteX403" fmla="*/ 447762 w 1179211"/>
                  <a:gd name="connsiteY403" fmla="*/ 77567 h 84574"/>
                  <a:gd name="connsiteX404" fmla="*/ 445587 w 1179211"/>
                  <a:gd name="connsiteY404" fmla="*/ 74184 h 84574"/>
                  <a:gd name="connsiteX405" fmla="*/ 445346 w 1179211"/>
                  <a:gd name="connsiteY405" fmla="*/ 67901 h 84574"/>
                  <a:gd name="connsiteX406" fmla="*/ 445346 w 1179211"/>
                  <a:gd name="connsiteY406" fmla="*/ 35280 h 84574"/>
                  <a:gd name="connsiteX407" fmla="*/ 458394 w 1179211"/>
                  <a:gd name="connsiteY407" fmla="*/ 35280 h 84574"/>
                  <a:gd name="connsiteX408" fmla="*/ 458394 w 1179211"/>
                  <a:gd name="connsiteY408" fmla="*/ 28997 h 84574"/>
                  <a:gd name="connsiteX409" fmla="*/ 445346 w 1179211"/>
                  <a:gd name="connsiteY409" fmla="*/ 28997 h 84574"/>
                  <a:gd name="connsiteX410" fmla="*/ 445346 w 1179211"/>
                  <a:gd name="connsiteY410" fmla="*/ 12807 h 84574"/>
                  <a:gd name="connsiteX411" fmla="*/ 435680 w 1179211"/>
                  <a:gd name="connsiteY411" fmla="*/ 14982 h 84574"/>
                  <a:gd name="connsiteX412" fmla="*/ 435680 w 1179211"/>
                  <a:gd name="connsiteY412" fmla="*/ 28997 h 84574"/>
                  <a:gd name="connsiteX413" fmla="*/ 426256 w 1179211"/>
                  <a:gd name="connsiteY413" fmla="*/ 28997 h 84574"/>
                  <a:gd name="connsiteX414" fmla="*/ 426256 w 1179211"/>
                  <a:gd name="connsiteY414" fmla="*/ 35280 h 84574"/>
                  <a:gd name="connsiteX415" fmla="*/ 435680 w 1179211"/>
                  <a:gd name="connsiteY415" fmla="*/ 35280 h 84574"/>
                  <a:gd name="connsiteX416" fmla="*/ 435680 w 1179211"/>
                  <a:gd name="connsiteY416" fmla="*/ 68868 h 84574"/>
                  <a:gd name="connsiteX417" fmla="*/ 435922 w 1179211"/>
                  <a:gd name="connsiteY417" fmla="*/ 76117 h 84574"/>
                  <a:gd name="connsiteX418" fmla="*/ 437855 w 1179211"/>
                  <a:gd name="connsiteY418" fmla="*/ 81433 h 84574"/>
                  <a:gd name="connsiteX419" fmla="*/ 442446 w 1179211"/>
                  <a:gd name="connsiteY419" fmla="*/ 84816 h 84574"/>
                  <a:gd name="connsiteX420" fmla="*/ 448487 w 1179211"/>
                  <a:gd name="connsiteY420" fmla="*/ 85783 h 84574"/>
                  <a:gd name="connsiteX421" fmla="*/ 455012 w 1179211"/>
                  <a:gd name="connsiteY421" fmla="*/ 84816 h 84574"/>
                  <a:gd name="connsiteX422" fmla="*/ 460569 w 1179211"/>
                  <a:gd name="connsiteY422" fmla="*/ 82158 h 84574"/>
                  <a:gd name="connsiteX423" fmla="*/ 458636 w 1179211"/>
                  <a:gd name="connsiteY423" fmla="*/ 77325 h 84574"/>
                  <a:gd name="connsiteX424" fmla="*/ 409825 w 1179211"/>
                  <a:gd name="connsiteY424" fmla="*/ 28997 h 84574"/>
                  <a:gd name="connsiteX425" fmla="*/ 399676 w 1179211"/>
                  <a:gd name="connsiteY425" fmla="*/ 28997 h 84574"/>
                  <a:gd name="connsiteX426" fmla="*/ 399676 w 1179211"/>
                  <a:gd name="connsiteY426" fmla="*/ 84091 h 84574"/>
                  <a:gd name="connsiteX427" fmla="*/ 409825 w 1179211"/>
                  <a:gd name="connsiteY427" fmla="*/ 84091 h 84574"/>
                  <a:gd name="connsiteX428" fmla="*/ 409825 w 1179211"/>
                  <a:gd name="connsiteY428" fmla="*/ 28997 h 84574"/>
                  <a:gd name="connsiteX429" fmla="*/ 409341 w 1179211"/>
                  <a:gd name="connsiteY429" fmla="*/ 2416 h 84574"/>
                  <a:gd name="connsiteX430" fmla="*/ 404992 w 1179211"/>
                  <a:gd name="connsiteY430" fmla="*/ 483 h 84574"/>
                  <a:gd name="connsiteX431" fmla="*/ 400400 w 1179211"/>
                  <a:gd name="connsiteY431" fmla="*/ 2416 h 84574"/>
                  <a:gd name="connsiteX432" fmla="*/ 398467 w 1179211"/>
                  <a:gd name="connsiteY432" fmla="*/ 6766 h 84574"/>
                  <a:gd name="connsiteX433" fmla="*/ 400400 w 1179211"/>
                  <a:gd name="connsiteY433" fmla="*/ 11116 h 84574"/>
                  <a:gd name="connsiteX434" fmla="*/ 404992 w 1179211"/>
                  <a:gd name="connsiteY434" fmla="*/ 13049 h 84574"/>
                  <a:gd name="connsiteX435" fmla="*/ 409341 w 1179211"/>
                  <a:gd name="connsiteY435" fmla="*/ 11116 h 84574"/>
                  <a:gd name="connsiteX436" fmla="*/ 411274 w 1179211"/>
                  <a:gd name="connsiteY436" fmla="*/ 6766 h 84574"/>
                  <a:gd name="connsiteX437" fmla="*/ 409341 w 1179211"/>
                  <a:gd name="connsiteY437" fmla="*/ 2416 h 84574"/>
                  <a:gd name="connsiteX438" fmla="*/ 379619 w 1179211"/>
                  <a:gd name="connsiteY438" fmla="*/ 61377 h 84574"/>
                  <a:gd name="connsiteX439" fmla="*/ 375511 w 1179211"/>
                  <a:gd name="connsiteY439" fmla="*/ 56544 h 84574"/>
                  <a:gd name="connsiteX440" fmla="*/ 370195 w 1179211"/>
                  <a:gd name="connsiteY440" fmla="*/ 53403 h 84574"/>
                  <a:gd name="connsiteX441" fmla="*/ 364396 w 1179211"/>
                  <a:gd name="connsiteY441" fmla="*/ 51470 h 84574"/>
                  <a:gd name="connsiteX442" fmla="*/ 355938 w 1179211"/>
                  <a:gd name="connsiteY442" fmla="*/ 47603 h 84574"/>
                  <a:gd name="connsiteX443" fmla="*/ 352797 w 1179211"/>
                  <a:gd name="connsiteY443" fmla="*/ 40837 h 84574"/>
                  <a:gd name="connsiteX444" fmla="*/ 355697 w 1179211"/>
                  <a:gd name="connsiteY444" fmla="*/ 35280 h 84574"/>
                  <a:gd name="connsiteX445" fmla="*/ 362946 w 1179211"/>
                  <a:gd name="connsiteY445" fmla="*/ 33105 h 84574"/>
                  <a:gd name="connsiteX446" fmla="*/ 370195 w 1179211"/>
                  <a:gd name="connsiteY446" fmla="*/ 34796 h 84574"/>
                  <a:gd name="connsiteX447" fmla="*/ 374786 w 1179211"/>
                  <a:gd name="connsiteY447" fmla="*/ 38421 h 84574"/>
                  <a:gd name="connsiteX448" fmla="*/ 379619 w 1179211"/>
                  <a:gd name="connsiteY448" fmla="*/ 32380 h 84574"/>
                  <a:gd name="connsiteX449" fmla="*/ 373820 w 1179211"/>
                  <a:gd name="connsiteY449" fmla="*/ 28997 h 84574"/>
                  <a:gd name="connsiteX450" fmla="*/ 363429 w 1179211"/>
                  <a:gd name="connsiteY450" fmla="*/ 27306 h 84574"/>
                  <a:gd name="connsiteX451" fmla="*/ 355938 w 1179211"/>
                  <a:gd name="connsiteY451" fmla="*/ 28272 h 84574"/>
                  <a:gd name="connsiteX452" fmla="*/ 349656 w 1179211"/>
                  <a:gd name="connsiteY452" fmla="*/ 31172 h 84574"/>
                  <a:gd name="connsiteX453" fmla="*/ 345306 w 1179211"/>
                  <a:gd name="connsiteY453" fmla="*/ 36005 h 84574"/>
                  <a:gd name="connsiteX454" fmla="*/ 343615 w 1179211"/>
                  <a:gd name="connsiteY454" fmla="*/ 42771 h 84574"/>
                  <a:gd name="connsiteX455" fmla="*/ 345065 w 1179211"/>
                  <a:gd name="connsiteY455" fmla="*/ 50020 h 84574"/>
                  <a:gd name="connsiteX456" fmla="*/ 348931 w 1179211"/>
                  <a:gd name="connsiteY456" fmla="*/ 54853 h 84574"/>
                  <a:gd name="connsiteX457" fmla="*/ 354005 w 1179211"/>
                  <a:gd name="connsiteY457" fmla="*/ 57752 h 84574"/>
                  <a:gd name="connsiteX458" fmla="*/ 359321 w 1179211"/>
                  <a:gd name="connsiteY458" fmla="*/ 59686 h 84574"/>
                  <a:gd name="connsiteX459" fmla="*/ 367779 w 1179211"/>
                  <a:gd name="connsiteY459" fmla="*/ 63310 h 84574"/>
                  <a:gd name="connsiteX460" fmla="*/ 370920 w 1179211"/>
                  <a:gd name="connsiteY460" fmla="*/ 70559 h 84574"/>
                  <a:gd name="connsiteX461" fmla="*/ 368262 w 1179211"/>
                  <a:gd name="connsiteY461" fmla="*/ 77325 h 84574"/>
                  <a:gd name="connsiteX462" fmla="*/ 360771 w 1179211"/>
                  <a:gd name="connsiteY462" fmla="*/ 79742 h 84574"/>
                  <a:gd name="connsiteX463" fmla="*/ 355938 w 1179211"/>
                  <a:gd name="connsiteY463" fmla="*/ 79017 h 84574"/>
                  <a:gd name="connsiteX464" fmla="*/ 351830 w 1179211"/>
                  <a:gd name="connsiteY464" fmla="*/ 76842 h 84574"/>
                  <a:gd name="connsiteX465" fmla="*/ 348447 w 1179211"/>
                  <a:gd name="connsiteY465" fmla="*/ 74184 h 84574"/>
                  <a:gd name="connsiteX466" fmla="*/ 346031 w 1179211"/>
                  <a:gd name="connsiteY466" fmla="*/ 71768 h 84574"/>
                  <a:gd name="connsiteX467" fmla="*/ 341198 w 1179211"/>
                  <a:gd name="connsiteY467" fmla="*/ 79500 h 84574"/>
                  <a:gd name="connsiteX468" fmla="*/ 360288 w 1179211"/>
                  <a:gd name="connsiteY468" fmla="*/ 85783 h 84574"/>
                  <a:gd name="connsiteX469" fmla="*/ 368020 w 1179211"/>
                  <a:gd name="connsiteY469" fmla="*/ 84575 h 84574"/>
                  <a:gd name="connsiteX470" fmla="*/ 374303 w 1179211"/>
                  <a:gd name="connsiteY470" fmla="*/ 81192 h 84574"/>
                  <a:gd name="connsiteX471" fmla="*/ 378411 w 1179211"/>
                  <a:gd name="connsiteY471" fmla="*/ 75634 h 84574"/>
                  <a:gd name="connsiteX472" fmla="*/ 380103 w 1179211"/>
                  <a:gd name="connsiteY472" fmla="*/ 68143 h 84574"/>
                  <a:gd name="connsiteX473" fmla="*/ 379619 w 1179211"/>
                  <a:gd name="connsiteY473" fmla="*/ 61377 h 84574"/>
                  <a:gd name="connsiteX474" fmla="*/ 298428 w 1179211"/>
                  <a:gd name="connsiteY474" fmla="*/ 84091 h 84574"/>
                  <a:gd name="connsiteX475" fmla="*/ 307852 w 1179211"/>
                  <a:gd name="connsiteY475" fmla="*/ 84091 h 84574"/>
                  <a:gd name="connsiteX476" fmla="*/ 307852 w 1179211"/>
                  <a:gd name="connsiteY476" fmla="*/ 57511 h 84574"/>
                  <a:gd name="connsiteX477" fmla="*/ 308093 w 1179211"/>
                  <a:gd name="connsiteY477" fmla="*/ 51953 h 84574"/>
                  <a:gd name="connsiteX478" fmla="*/ 308818 w 1179211"/>
                  <a:gd name="connsiteY478" fmla="*/ 46637 h 84574"/>
                  <a:gd name="connsiteX479" fmla="*/ 312926 w 1179211"/>
                  <a:gd name="connsiteY479" fmla="*/ 37938 h 84574"/>
                  <a:gd name="connsiteX480" fmla="*/ 318967 w 1179211"/>
                  <a:gd name="connsiteY480" fmla="*/ 34555 h 84574"/>
                  <a:gd name="connsiteX481" fmla="*/ 325008 w 1179211"/>
                  <a:gd name="connsiteY481" fmla="*/ 40596 h 84574"/>
                  <a:gd name="connsiteX482" fmla="*/ 333224 w 1179211"/>
                  <a:gd name="connsiteY482" fmla="*/ 37696 h 84574"/>
                  <a:gd name="connsiteX483" fmla="*/ 332016 w 1179211"/>
                  <a:gd name="connsiteY483" fmla="*/ 32863 h 84574"/>
                  <a:gd name="connsiteX484" fmla="*/ 329599 w 1179211"/>
                  <a:gd name="connsiteY484" fmla="*/ 29722 h 84574"/>
                  <a:gd name="connsiteX485" fmla="*/ 326216 w 1179211"/>
                  <a:gd name="connsiteY485" fmla="*/ 28030 h 84574"/>
                  <a:gd name="connsiteX486" fmla="*/ 322833 w 1179211"/>
                  <a:gd name="connsiteY486" fmla="*/ 27547 h 84574"/>
                  <a:gd name="connsiteX487" fmla="*/ 314134 w 1179211"/>
                  <a:gd name="connsiteY487" fmla="*/ 30205 h 84574"/>
                  <a:gd name="connsiteX488" fmla="*/ 307852 w 1179211"/>
                  <a:gd name="connsiteY488" fmla="*/ 37696 h 84574"/>
                  <a:gd name="connsiteX489" fmla="*/ 306643 w 1179211"/>
                  <a:gd name="connsiteY489" fmla="*/ 28272 h 84574"/>
                  <a:gd name="connsiteX490" fmla="*/ 297219 w 1179211"/>
                  <a:gd name="connsiteY490" fmla="*/ 29239 h 84574"/>
                  <a:gd name="connsiteX491" fmla="*/ 297461 w 1179211"/>
                  <a:gd name="connsiteY491" fmla="*/ 31413 h 84574"/>
                  <a:gd name="connsiteX492" fmla="*/ 297944 w 1179211"/>
                  <a:gd name="connsiteY492" fmla="*/ 35038 h 84574"/>
                  <a:gd name="connsiteX493" fmla="*/ 298186 w 1179211"/>
                  <a:gd name="connsiteY493" fmla="*/ 39146 h 84574"/>
                  <a:gd name="connsiteX494" fmla="*/ 298428 w 1179211"/>
                  <a:gd name="connsiteY494" fmla="*/ 43254 h 84574"/>
                  <a:gd name="connsiteX495" fmla="*/ 298428 w 1179211"/>
                  <a:gd name="connsiteY495" fmla="*/ 84091 h 84574"/>
                  <a:gd name="connsiteX496" fmla="*/ 267981 w 1179211"/>
                  <a:gd name="connsiteY496" fmla="*/ 38179 h 84574"/>
                  <a:gd name="connsiteX497" fmla="*/ 271122 w 1179211"/>
                  <a:gd name="connsiteY497" fmla="*/ 50262 h 84574"/>
                  <a:gd name="connsiteX498" fmla="*/ 271122 w 1179211"/>
                  <a:gd name="connsiteY498" fmla="*/ 52195 h 84574"/>
                  <a:gd name="connsiteX499" fmla="*/ 243817 w 1179211"/>
                  <a:gd name="connsiteY499" fmla="*/ 52195 h 84574"/>
                  <a:gd name="connsiteX500" fmla="*/ 245508 w 1179211"/>
                  <a:gd name="connsiteY500" fmla="*/ 45187 h 84574"/>
                  <a:gd name="connsiteX501" fmla="*/ 248649 w 1179211"/>
                  <a:gd name="connsiteY501" fmla="*/ 39388 h 84574"/>
                  <a:gd name="connsiteX502" fmla="*/ 253241 w 1179211"/>
                  <a:gd name="connsiteY502" fmla="*/ 35280 h 84574"/>
                  <a:gd name="connsiteX503" fmla="*/ 259282 w 1179211"/>
                  <a:gd name="connsiteY503" fmla="*/ 33830 h 84574"/>
                  <a:gd name="connsiteX504" fmla="*/ 267981 w 1179211"/>
                  <a:gd name="connsiteY504" fmla="*/ 38179 h 84574"/>
                  <a:gd name="connsiteX505" fmla="*/ 281029 w 1179211"/>
                  <a:gd name="connsiteY505" fmla="*/ 58236 h 84574"/>
                  <a:gd name="connsiteX506" fmla="*/ 281029 w 1179211"/>
                  <a:gd name="connsiteY506" fmla="*/ 52678 h 84574"/>
                  <a:gd name="connsiteX507" fmla="*/ 280063 w 1179211"/>
                  <a:gd name="connsiteY507" fmla="*/ 43496 h 84574"/>
                  <a:gd name="connsiteX508" fmla="*/ 276438 w 1179211"/>
                  <a:gd name="connsiteY508" fmla="*/ 35280 h 84574"/>
                  <a:gd name="connsiteX509" fmla="*/ 269672 w 1179211"/>
                  <a:gd name="connsiteY509" fmla="*/ 29480 h 84574"/>
                  <a:gd name="connsiteX510" fmla="*/ 259040 w 1179211"/>
                  <a:gd name="connsiteY510" fmla="*/ 27306 h 84574"/>
                  <a:gd name="connsiteX511" fmla="*/ 249133 w 1179211"/>
                  <a:gd name="connsiteY511" fmla="*/ 29480 h 84574"/>
                  <a:gd name="connsiteX512" fmla="*/ 241159 w 1179211"/>
                  <a:gd name="connsiteY512" fmla="*/ 35521 h 84574"/>
                  <a:gd name="connsiteX513" fmla="*/ 235842 w 1179211"/>
                  <a:gd name="connsiteY513" fmla="*/ 44704 h 84574"/>
                  <a:gd name="connsiteX514" fmla="*/ 233909 w 1179211"/>
                  <a:gd name="connsiteY514" fmla="*/ 56544 h 84574"/>
                  <a:gd name="connsiteX515" fmla="*/ 240675 w 1179211"/>
                  <a:gd name="connsiteY515" fmla="*/ 78292 h 84574"/>
                  <a:gd name="connsiteX516" fmla="*/ 260490 w 1179211"/>
                  <a:gd name="connsiteY516" fmla="*/ 85783 h 84574"/>
                  <a:gd name="connsiteX517" fmla="*/ 272572 w 1179211"/>
                  <a:gd name="connsiteY517" fmla="*/ 83125 h 84574"/>
                  <a:gd name="connsiteX518" fmla="*/ 282238 w 1179211"/>
                  <a:gd name="connsiteY518" fmla="*/ 75151 h 84574"/>
                  <a:gd name="connsiteX519" fmla="*/ 278371 w 1179211"/>
                  <a:gd name="connsiteY519" fmla="*/ 71043 h 84574"/>
                  <a:gd name="connsiteX520" fmla="*/ 268947 w 1179211"/>
                  <a:gd name="connsiteY520" fmla="*/ 77567 h 84574"/>
                  <a:gd name="connsiteX521" fmla="*/ 261215 w 1179211"/>
                  <a:gd name="connsiteY521" fmla="*/ 79017 h 84574"/>
                  <a:gd name="connsiteX522" fmla="*/ 248649 w 1179211"/>
                  <a:gd name="connsiteY522" fmla="*/ 73701 h 84574"/>
                  <a:gd name="connsiteX523" fmla="*/ 244058 w 1179211"/>
                  <a:gd name="connsiteY523" fmla="*/ 58477 h 84574"/>
                  <a:gd name="connsiteX524" fmla="*/ 281029 w 1179211"/>
                  <a:gd name="connsiteY524" fmla="*/ 58477 h 84574"/>
                  <a:gd name="connsiteX525" fmla="*/ 183648 w 1179211"/>
                  <a:gd name="connsiteY525" fmla="*/ 28997 h 84574"/>
                  <a:gd name="connsiteX526" fmla="*/ 172774 w 1179211"/>
                  <a:gd name="connsiteY526" fmla="*/ 28997 h 84574"/>
                  <a:gd name="connsiteX527" fmla="*/ 195247 w 1179211"/>
                  <a:gd name="connsiteY527" fmla="*/ 85300 h 84574"/>
                  <a:gd name="connsiteX528" fmla="*/ 203221 w 1179211"/>
                  <a:gd name="connsiteY528" fmla="*/ 85300 h 84574"/>
                  <a:gd name="connsiteX529" fmla="*/ 226418 w 1179211"/>
                  <a:gd name="connsiteY529" fmla="*/ 28997 h 84574"/>
                  <a:gd name="connsiteX530" fmla="*/ 217236 w 1179211"/>
                  <a:gd name="connsiteY530" fmla="*/ 28997 h 84574"/>
                  <a:gd name="connsiteX531" fmla="*/ 202496 w 1179211"/>
                  <a:gd name="connsiteY531" fmla="*/ 67660 h 84574"/>
                  <a:gd name="connsiteX532" fmla="*/ 200079 w 1179211"/>
                  <a:gd name="connsiteY532" fmla="*/ 76359 h 84574"/>
                  <a:gd name="connsiteX533" fmla="*/ 199354 w 1179211"/>
                  <a:gd name="connsiteY533" fmla="*/ 72734 h 84574"/>
                  <a:gd name="connsiteX534" fmla="*/ 197663 w 1179211"/>
                  <a:gd name="connsiteY534" fmla="*/ 67176 h 84574"/>
                  <a:gd name="connsiteX535" fmla="*/ 183648 w 1179211"/>
                  <a:gd name="connsiteY535" fmla="*/ 28997 h 84574"/>
                  <a:gd name="connsiteX536" fmla="*/ 159000 w 1179211"/>
                  <a:gd name="connsiteY536" fmla="*/ 28997 h 84574"/>
                  <a:gd name="connsiteX537" fmla="*/ 148851 w 1179211"/>
                  <a:gd name="connsiteY537" fmla="*/ 28997 h 84574"/>
                  <a:gd name="connsiteX538" fmla="*/ 148851 w 1179211"/>
                  <a:gd name="connsiteY538" fmla="*/ 84091 h 84574"/>
                  <a:gd name="connsiteX539" fmla="*/ 159000 w 1179211"/>
                  <a:gd name="connsiteY539" fmla="*/ 84091 h 84574"/>
                  <a:gd name="connsiteX540" fmla="*/ 159000 w 1179211"/>
                  <a:gd name="connsiteY540" fmla="*/ 28997 h 84574"/>
                  <a:gd name="connsiteX541" fmla="*/ 158517 w 1179211"/>
                  <a:gd name="connsiteY541" fmla="*/ 2416 h 84574"/>
                  <a:gd name="connsiteX542" fmla="*/ 154167 w 1179211"/>
                  <a:gd name="connsiteY542" fmla="*/ 483 h 84574"/>
                  <a:gd name="connsiteX543" fmla="*/ 149576 w 1179211"/>
                  <a:gd name="connsiteY543" fmla="*/ 2416 h 84574"/>
                  <a:gd name="connsiteX544" fmla="*/ 147643 w 1179211"/>
                  <a:gd name="connsiteY544" fmla="*/ 6766 h 84574"/>
                  <a:gd name="connsiteX545" fmla="*/ 149576 w 1179211"/>
                  <a:gd name="connsiteY545" fmla="*/ 11116 h 84574"/>
                  <a:gd name="connsiteX546" fmla="*/ 154167 w 1179211"/>
                  <a:gd name="connsiteY546" fmla="*/ 13049 h 84574"/>
                  <a:gd name="connsiteX547" fmla="*/ 158517 w 1179211"/>
                  <a:gd name="connsiteY547" fmla="*/ 11116 h 84574"/>
                  <a:gd name="connsiteX548" fmla="*/ 160450 w 1179211"/>
                  <a:gd name="connsiteY548" fmla="*/ 6766 h 84574"/>
                  <a:gd name="connsiteX549" fmla="*/ 158517 w 1179211"/>
                  <a:gd name="connsiteY549" fmla="*/ 2416 h 84574"/>
                  <a:gd name="connsiteX550" fmla="*/ 128795 w 1179211"/>
                  <a:gd name="connsiteY550" fmla="*/ 84091 h 84574"/>
                  <a:gd name="connsiteX551" fmla="*/ 128795 w 1179211"/>
                  <a:gd name="connsiteY551" fmla="*/ 49537 h 84574"/>
                  <a:gd name="connsiteX552" fmla="*/ 128312 w 1179211"/>
                  <a:gd name="connsiteY552" fmla="*/ 41079 h 84574"/>
                  <a:gd name="connsiteX553" fmla="*/ 126137 w 1179211"/>
                  <a:gd name="connsiteY553" fmla="*/ 34071 h 84574"/>
                  <a:gd name="connsiteX554" fmla="*/ 120338 w 1179211"/>
                  <a:gd name="connsiteY554" fmla="*/ 29239 h 84574"/>
                  <a:gd name="connsiteX555" fmla="*/ 109705 w 1179211"/>
                  <a:gd name="connsiteY555" fmla="*/ 27306 h 84574"/>
                  <a:gd name="connsiteX556" fmla="*/ 102214 w 1179211"/>
                  <a:gd name="connsiteY556" fmla="*/ 28514 h 84574"/>
                  <a:gd name="connsiteX557" fmla="*/ 96898 w 1179211"/>
                  <a:gd name="connsiteY557" fmla="*/ 31655 h 84574"/>
                  <a:gd name="connsiteX558" fmla="*/ 93274 w 1179211"/>
                  <a:gd name="connsiteY558" fmla="*/ 35280 h 84574"/>
                  <a:gd name="connsiteX559" fmla="*/ 91341 w 1179211"/>
                  <a:gd name="connsiteY559" fmla="*/ 37938 h 84574"/>
                  <a:gd name="connsiteX560" fmla="*/ 90132 w 1179211"/>
                  <a:gd name="connsiteY560" fmla="*/ 28514 h 84574"/>
                  <a:gd name="connsiteX561" fmla="*/ 80708 w 1179211"/>
                  <a:gd name="connsiteY561" fmla="*/ 29480 h 84574"/>
                  <a:gd name="connsiteX562" fmla="*/ 80950 w 1179211"/>
                  <a:gd name="connsiteY562" fmla="*/ 31655 h 84574"/>
                  <a:gd name="connsiteX563" fmla="*/ 81433 w 1179211"/>
                  <a:gd name="connsiteY563" fmla="*/ 35280 h 84574"/>
                  <a:gd name="connsiteX564" fmla="*/ 81675 w 1179211"/>
                  <a:gd name="connsiteY564" fmla="*/ 39388 h 84574"/>
                  <a:gd name="connsiteX565" fmla="*/ 81917 w 1179211"/>
                  <a:gd name="connsiteY565" fmla="*/ 43496 h 84574"/>
                  <a:gd name="connsiteX566" fmla="*/ 81917 w 1179211"/>
                  <a:gd name="connsiteY566" fmla="*/ 84333 h 84574"/>
                  <a:gd name="connsiteX567" fmla="*/ 91824 w 1179211"/>
                  <a:gd name="connsiteY567" fmla="*/ 84333 h 84574"/>
                  <a:gd name="connsiteX568" fmla="*/ 91824 w 1179211"/>
                  <a:gd name="connsiteY568" fmla="*/ 53403 h 84574"/>
                  <a:gd name="connsiteX569" fmla="*/ 93032 w 1179211"/>
                  <a:gd name="connsiteY569" fmla="*/ 46154 h 84574"/>
                  <a:gd name="connsiteX570" fmla="*/ 96415 w 1179211"/>
                  <a:gd name="connsiteY570" fmla="*/ 40354 h 84574"/>
                  <a:gd name="connsiteX571" fmla="*/ 101248 w 1179211"/>
                  <a:gd name="connsiteY571" fmla="*/ 36488 h 84574"/>
                  <a:gd name="connsiteX572" fmla="*/ 107531 w 1179211"/>
                  <a:gd name="connsiteY572" fmla="*/ 35038 h 84574"/>
                  <a:gd name="connsiteX573" fmla="*/ 113572 w 1179211"/>
                  <a:gd name="connsiteY573" fmla="*/ 36005 h 84574"/>
                  <a:gd name="connsiteX574" fmla="*/ 117196 w 1179211"/>
                  <a:gd name="connsiteY574" fmla="*/ 38904 h 84574"/>
                  <a:gd name="connsiteX575" fmla="*/ 118888 w 1179211"/>
                  <a:gd name="connsiteY575" fmla="*/ 43496 h 84574"/>
                  <a:gd name="connsiteX576" fmla="*/ 119371 w 1179211"/>
                  <a:gd name="connsiteY576" fmla="*/ 49778 h 84574"/>
                  <a:gd name="connsiteX577" fmla="*/ 119371 w 1179211"/>
                  <a:gd name="connsiteY577" fmla="*/ 84333 h 84574"/>
                  <a:gd name="connsiteX578" fmla="*/ 128795 w 1179211"/>
                  <a:gd name="connsiteY578" fmla="*/ 84333 h 84574"/>
                  <a:gd name="connsiteX579" fmla="*/ 60894 w 1179211"/>
                  <a:gd name="connsiteY579" fmla="*/ 5799 h 84574"/>
                  <a:gd name="connsiteX580" fmla="*/ 50986 w 1179211"/>
                  <a:gd name="connsiteY580" fmla="*/ 5799 h 84574"/>
                  <a:gd name="connsiteX581" fmla="*/ 50986 w 1179211"/>
                  <a:gd name="connsiteY581" fmla="*/ 54128 h 84574"/>
                  <a:gd name="connsiteX582" fmla="*/ 49295 w 1179211"/>
                  <a:gd name="connsiteY582" fmla="*/ 66935 h 84574"/>
                  <a:gd name="connsiteX583" fmla="*/ 44945 w 1179211"/>
                  <a:gd name="connsiteY583" fmla="*/ 74667 h 84574"/>
                  <a:gd name="connsiteX584" fmla="*/ 38421 w 1179211"/>
                  <a:gd name="connsiteY584" fmla="*/ 78534 h 84574"/>
                  <a:gd name="connsiteX585" fmla="*/ 30447 w 1179211"/>
                  <a:gd name="connsiteY585" fmla="*/ 79500 h 84574"/>
                  <a:gd name="connsiteX586" fmla="*/ 22231 w 1179211"/>
                  <a:gd name="connsiteY586" fmla="*/ 78534 h 84574"/>
                  <a:gd name="connsiteX587" fmla="*/ 15707 w 1179211"/>
                  <a:gd name="connsiteY587" fmla="*/ 74667 h 84574"/>
                  <a:gd name="connsiteX588" fmla="*/ 11357 w 1179211"/>
                  <a:gd name="connsiteY588" fmla="*/ 66935 h 84574"/>
                  <a:gd name="connsiteX589" fmla="*/ 9666 w 1179211"/>
                  <a:gd name="connsiteY589" fmla="*/ 54128 h 84574"/>
                  <a:gd name="connsiteX590" fmla="*/ 9666 w 1179211"/>
                  <a:gd name="connsiteY590" fmla="*/ 5799 h 84574"/>
                  <a:gd name="connsiteX591" fmla="*/ 0 w 1179211"/>
                  <a:gd name="connsiteY591" fmla="*/ 5799 h 84574"/>
                  <a:gd name="connsiteX592" fmla="*/ 0 w 1179211"/>
                  <a:gd name="connsiteY592" fmla="*/ 54853 h 84574"/>
                  <a:gd name="connsiteX593" fmla="*/ 7733 w 1179211"/>
                  <a:gd name="connsiteY593" fmla="*/ 79500 h 84574"/>
                  <a:gd name="connsiteX594" fmla="*/ 30689 w 1179211"/>
                  <a:gd name="connsiteY594" fmla="*/ 86749 h 84574"/>
                  <a:gd name="connsiteX595" fmla="*/ 53403 w 1179211"/>
                  <a:gd name="connsiteY595" fmla="*/ 79500 h 84574"/>
                  <a:gd name="connsiteX596" fmla="*/ 60894 w 1179211"/>
                  <a:gd name="connsiteY596" fmla="*/ 54853 h 84574"/>
                  <a:gd name="connsiteX597" fmla="*/ 60894 w 1179211"/>
                  <a:gd name="connsiteY597" fmla="*/ 5799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</a:cxnLst>
                <a:rect l="l" t="t" r="r" b="b"/>
                <a:pathLst>
                  <a:path w="1179211" h="84574">
                    <a:moveTo>
                      <a:pt x="1181145" y="2658"/>
                    </a:moveTo>
                    <a:cubicBezTo>
                      <a:pt x="1179937" y="1933"/>
                      <a:pt x="1178245" y="1450"/>
                      <a:pt x="1176071" y="725"/>
                    </a:cubicBezTo>
                    <a:cubicBezTo>
                      <a:pt x="1173654" y="242"/>
                      <a:pt x="1171238" y="0"/>
                      <a:pt x="1168580" y="0"/>
                    </a:cubicBezTo>
                    <a:cubicBezTo>
                      <a:pt x="1164955" y="0"/>
                      <a:pt x="1161572" y="725"/>
                      <a:pt x="1158672" y="1933"/>
                    </a:cubicBezTo>
                    <a:cubicBezTo>
                      <a:pt x="1155773" y="3383"/>
                      <a:pt x="1153115" y="5558"/>
                      <a:pt x="1151182" y="8941"/>
                    </a:cubicBezTo>
                    <a:cubicBezTo>
                      <a:pt x="1149490" y="11357"/>
                      <a:pt x="1148523" y="14015"/>
                      <a:pt x="1148282" y="16915"/>
                    </a:cubicBezTo>
                    <a:cubicBezTo>
                      <a:pt x="1148040" y="19815"/>
                      <a:pt x="1147799" y="22473"/>
                      <a:pt x="1147799" y="25131"/>
                    </a:cubicBezTo>
                    <a:lnTo>
                      <a:pt x="1147799" y="29239"/>
                    </a:lnTo>
                    <a:lnTo>
                      <a:pt x="1137891" y="29239"/>
                    </a:lnTo>
                    <a:lnTo>
                      <a:pt x="1137891" y="35521"/>
                    </a:lnTo>
                    <a:lnTo>
                      <a:pt x="1147799" y="35521"/>
                    </a:lnTo>
                    <a:lnTo>
                      <a:pt x="1147799" y="84333"/>
                    </a:lnTo>
                    <a:lnTo>
                      <a:pt x="1157223" y="84333"/>
                    </a:lnTo>
                    <a:lnTo>
                      <a:pt x="1157223" y="35280"/>
                    </a:lnTo>
                    <a:lnTo>
                      <a:pt x="1172446" y="35280"/>
                    </a:lnTo>
                    <a:lnTo>
                      <a:pt x="1172446" y="28997"/>
                    </a:lnTo>
                    <a:lnTo>
                      <a:pt x="1157223" y="28997"/>
                    </a:lnTo>
                    <a:lnTo>
                      <a:pt x="1157223" y="25372"/>
                    </a:lnTo>
                    <a:cubicBezTo>
                      <a:pt x="1157223" y="23198"/>
                      <a:pt x="1157223" y="21023"/>
                      <a:pt x="1157464" y="18606"/>
                    </a:cubicBezTo>
                    <a:cubicBezTo>
                      <a:pt x="1157706" y="16190"/>
                      <a:pt x="1157948" y="14257"/>
                      <a:pt x="1158672" y="12324"/>
                    </a:cubicBezTo>
                    <a:cubicBezTo>
                      <a:pt x="1159397" y="10391"/>
                      <a:pt x="1160364" y="8941"/>
                      <a:pt x="1161572" y="7733"/>
                    </a:cubicBezTo>
                    <a:cubicBezTo>
                      <a:pt x="1162780" y="6524"/>
                      <a:pt x="1164714" y="5799"/>
                      <a:pt x="1167130" y="5799"/>
                    </a:cubicBezTo>
                    <a:cubicBezTo>
                      <a:pt x="1169546" y="5799"/>
                      <a:pt x="1171721" y="6283"/>
                      <a:pt x="1173413" y="7008"/>
                    </a:cubicBezTo>
                    <a:cubicBezTo>
                      <a:pt x="1175104" y="7733"/>
                      <a:pt x="1176554" y="8699"/>
                      <a:pt x="1177762" y="9666"/>
                    </a:cubicBezTo>
                    <a:lnTo>
                      <a:pt x="1181145" y="2658"/>
                    </a:lnTo>
                    <a:close/>
                    <a:moveTo>
                      <a:pt x="1092946" y="84091"/>
                    </a:moveTo>
                    <a:lnTo>
                      <a:pt x="1102370" y="84091"/>
                    </a:lnTo>
                    <a:lnTo>
                      <a:pt x="1102370" y="57511"/>
                    </a:lnTo>
                    <a:cubicBezTo>
                      <a:pt x="1102370" y="55578"/>
                      <a:pt x="1102370" y="53886"/>
                      <a:pt x="1102612" y="51953"/>
                    </a:cubicBezTo>
                    <a:cubicBezTo>
                      <a:pt x="1102853" y="50020"/>
                      <a:pt x="1103095" y="48328"/>
                      <a:pt x="1103337" y="46637"/>
                    </a:cubicBezTo>
                    <a:cubicBezTo>
                      <a:pt x="1104303" y="43254"/>
                      <a:pt x="1105511" y="40354"/>
                      <a:pt x="1107444" y="37938"/>
                    </a:cubicBezTo>
                    <a:cubicBezTo>
                      <a:pt x="1109136" y="35521"/>
                      <a:pt x="1111311" y="34555"/>
                      <a:pt x="1113485" y="34555"/>
                    </a:cubicBezTo>
                    <a:cubicBezTo>
                      <a:pt x="1117352" y="34555"/>
                      <a:pt x="1119285" y="36488"/>
                      <a:pt x="1119526" y="40596"/>
                    </a:cubicBezTo>
                    <a:lnTo>
                      <a:pt x="1127742" y="37696"/>
                    </a:lnTo>
                    <a:cubicBezTo>
                      <a:pt x="1127742" y="35763"/>
                      <a:pt x="1127259" y="34313"/>
                      <a:pt x="1126534" y="32863"/>
                    </a:cubicBezTo>
                    <a:cubicBezTo>
                      <a:pt x="1125809" y="31413"/>
                      <a:pt x="1125084" y="30447"/>
                      <a:pt x="1124118" y="29722"/>
                    </a:cubicBezTo>
                    <a:cubicBezTo>
                      <a:pt x="1123151" y="28997"/>
                      <a:pt x="1121943" y="28272"/>
                      <a:pt x="1120735" y="28030"/>
                    </a:cubicBezTo>
                    <a:cubicBezTo>
                      <a:pt x="1119526" y="27547"/>
                      <a:pt x="1118318" y="27547"/>
                      <a:pt x="1117352" y="27547"/>
                    </a:cubicBezTo>
                    <a:cubicBezTo>
                      <a:pt x="1113969" y="27547"/>
                      <a:pt x="1111311" y="28514"/>
                      <a:pt x="1108653" y="30205"/>
                    </a:cubicBezTo>
                    <a:cubicBezTo>
                      <a:pt x="1106236" y="32138"/>
                      <a:pt x="1104061" y="34555"/>
                      <a:pt x="1102370" y="37696"/>
                    </a:cubicBezTo>
                    <a:lnTo>
                      <a:pt x="1101162" y="28272"/>
                    </a:lnTo>
                    <a:lnTo>
                      <a:pt x="1091738" y="29239"/>
                    </a:lnTo>
                    <a:cubicBezTo>
                      <a:pt x="1091738" y="29722"/>
                      <a:pt x="1091979" y="30447"/>
                      <a:pt x="1091979" y="31413"/>
                    </a:cubicBezTo>
                    <a:cubicBezTo>
                      <a:pt x="1092221" y="32380"/>
                      <a:pt x="1092221" y="33588"/>
                      <a:pt x="1092463" y="35038"/>
                    </a:cubicBezTo>
                    <a:cubicBezTo>
                      <a:pt x="1092704" y="36488"/>
                      <a:pt x="1092704" y="37696"/>
                      <a:pt x="1092704" y="39146"/>
                    </a:cubicBezTo>
                    <a:cubicBezTo>
                      <a:pt x="1092704" y="40596"/>
                      <a:pt x="1092946" y="41804"/>
                      <a:pt x="1092946" y="43254"/>
                    </a:cubicBezTo>
                    <a:lnTo>
                      <a:pt x="1092946" y="84091"/>
                    </a:lnTo>
                    <a:close/>
                    <a:moveTo>
                      <a:pt x="1062016" y="72251"/>
                    </a:moveTo>
                    <a:cubicBezTo>
                      <a:pt x="1059116" y="76359"/>
                      <a:pt x="1055008" y="78292"/>
                      <a:pt x="1049934" y="78292"/>
                    </a:cubicBezTo>
                    <a:cubicBezTo>
                      <a:pt x="1044617" y="78292"/>
                      <a:pt x="1040751" y="76359"/>
                      <a:pt x="1037852" y="72251"/>
                    </a:cubicBezTo>
                    <a:cubicBezTo>
                      <a:pt x="1034952" y="68143"/>
                      <a:pt x="1033502" y="62827"/>
                      <a:pt x="1033502" y="55819"/>
                    </a:cubicBezTo>
                    <a:cubicBezTo>
                      <a:pt x="1033502" y="49053"/>
                      <a:pt x="1034952" y="43737"/>
                      <a:pt x="1037852" y="39629"/>
                    </a:cubicBezTo>
                    <a:cubicBezTo>
                      <a:pt x="1040751" y="35521"/>
                      <a:pt x="1044859" y="33588"/>
                      <a:pt x="1050175" y="33588"/>
                    </a:cubicBezTo>
                    <a:cubicBezTo>
                      <a:pt x="1055491" y="33588"/>
                      <a:pt x="1059599" y="35521"/>
                      <a:pt x="1062499" y="39629"/>
                    </a:cubicBezTo>
                    <a:cubicBezTo>
                      <a:pt x="1065399" y="43737"/>
                      <a:pt x="1066849" y="49053"/>
                      <a:pt x="1066849" y="55819"/>
                    </a:cubicBezTo>
                    <a:cubicBezTo>
                      <a:pt x="1066365" y="62827"/>
                      <a:pt x="1064915" y="68143"/>
                      <a:pt x="1062016" y="72251"/>
                    </a:cubicBezTo>
                    <a:moveTo>
                      <a:pt x="1075306" y="44462"/>
                    </a:moveTo>
                    <a:cubicBezTo>
                      <a:pt x="1074098" y="40837"/>
                      <a:pt x="1072406" y="37938"/>
                      <a:pt x="1070232" y="35280"/>
                    </a:cubicBezTo>
                    <a:cubicBezTo>
                      <a:pt x="1068057" y="32863"/>
                      <a:pt x="1065157" y="30930"/>
                      <a:pt x="1061774" y="29480"/>
                    </a:cubicBezTo>
                    <a:cubicBezTo>
                      <a:pt x="1058391" y="28030"/>
                      <a:pt x="1054525" y="27306"/>
                      <a:pt x="1050175" y="27306"/>
                    </a:cubicBezTo>
                    <a:cubicBezTo>
                      <a:pt x="1045826" y="27306"/>
                      <a:pt x="1041959" y="28030"/>
                      <a:pt x="1038576" y="29480"/>
                    </a:cubicBezTo>
                    <a:cubicBezTo>
                      <a:pt x="1035193" y="30930"/>
                      <a:pt x="1032294" y="32863"/>
                      <a:pt x="1030119" y="35280"/>
                    </a:cubicBezTo>
                    <a:cubicBezTo>
                      <a:pt x="1027703" y="37696"/>
                      <a:pt x="1026011" y="40837"/>
                      <a:pt x="1024803" y="44462"/>
                    </a:cubicBezTo>
                    <a:cubicBezTo>
                      <a:pt x="1023595" y="48087"/>
                      <a:pt x="1023111" y="51953"/>
                      <a:pt x="1023111" y="56303"/>
                    </a:cubicBezTo>
                    <a:cubicBezTo>
                      <a:pt x="1023111" y="60894"/>
                      <a:pt x="1023836" y="65002"/>
                      <a:pt x="1025286" y="68626"/>
                    </a:cubicBezTo>
                    <a:cubicBezTo>
                      <a:pt x="1026736" y="72251"/>
                      <a:pt x="1028669" y="75392"/>
                      <a:pt x="1031086" y="77809"/>
                    </a:cubicBezTo>
                    <a:cubicBezTo>
                      <a:pt x="1033502" y="80467"/>
                      <a:pt x="1036402" y="82400"/>
                      <a:pt x="1039785" y="83608"/>
                    </a:cubicBezTo>
                    <a:cubicBezTo>
                      <a:pt x="1043168" y="85058"/>
                      <a:pt x="1046551" y="85783"/>
                      <a:pt x="1050417" y="85783"/>
                    </a:cubicBezTo>
                    <a:cubicBezTo>
                      <a:pt x="1054283" y="85783"/>
                      <a:pt x="1057666" y="85058"/>
                      <a:pt x="1061049" y="83608"/>
                    </a:cubicBezTo>
                    <a:cubicBezTo>
                      <a:pt x="1064432" y="82158"/>
                      <a:pt x="1067332" y="80225"/>
                      <a:pt x="1069748" y="77809"/>
                    </a:cubicBezTo>
                    <a:cubicBezTo>
                      <a:pt x="1072165" y="75151"/>
                      <a:pt x="1074098" y="72251"/>
                      <a:pt x="1075548" y="68626"/>
                    </a:cubicBezTo>
                    <a:cubicBezTo>
                      <a:pt x="1076998" y="65002"/>
                      <a:pt x="1077722" y="60894"/>
                      <a:pt x="1077722" y="56303"/>
                    </a:cubicBezTo>
                    <a:cubicBezTo>
                      <a:pt x="1076998" y="51953"/>
                      <a:pt x="1076514" y="48087"/>
                      <a:pt x="1075306" y="44462"/>
                    </a:cubicBezTo>
                    <a:moveTo>
                      <a:pt x="998464" y="84816"/>
                    </a:moveTo>
                    <a:lnTo>
                      <a:pt x="1007888" y="83850"/>
                    </a:lnTo>
                    <a:cubicBezTo>
                      <a:pt x="1007888" y="83366"/>
                      <a:pt x="1007646" y="82641"/>
                      <a:pt x="1007646" y="81675"/>
                    </a:cubicBezTo>
                    <a:cubicBezTo>
                      <a:pt x="1007405" y="80708"/>
                      <a:pt x="1007405" y="79500"/>
                      <a:pt x="1007163" y="78050"/>
                    </a:cubicBezTo>
                    <a:cubicBezTo>
                      <a:pt x="1006921" y="76842"/>
                      <a:pt x="1006921" y="75392"/>
                      <a:pt x="1006921" y="73942"/>
                    </a:cubicBezTo>
                    <a:cubicBezTo>
                      <a:pt x="1006921" y="72493"/>
                      <a:pt x="1006680" y="71043"/>
                      <a:pt x="1006680" y="69834"/>
                    </a:cubicBezTo>
                    <a:lnTo>
                      <a:pt x="1006680" y="483"/>
                    </a:lnTo>
                    <a:lnTo>
                      <a:pt x="997497" y="483"/>
                    </a:lnTo>
                    <a:lnTo>
                      <a:pt x="997497" y="36730"/>
                    </a:lnTo>
                    <a:cubicBezTo>
                      <a:pt x="996048" y="34071"/>
                      <a:pt x="993873" y="31897"/>
                      <a:pt x="990973" y="29964"/>
                    </a:cubicBezTo>
                    <a:cubicBezTo>
                      <a:pt x="988073" y="28030"/>
                      <a:pt x="984449" y="27064"/>
                      <a:pt x="980341" y="27064"/>
                    </a:cubicBezTo>
                    <a:cubicBezTo>
                      <a:pt x="976958" y="27064"/>
                      <a:pt x="973575" y="27789"/>
                      <a:pt x="970675" y="28997"/>
                    </a:cubicBezTo>
                    <a:cubicBezTo>
                      <a:pt x="967534" y="30205"/>
                      <a:pt x="965117" y="32138"/>
                      <a:pt x="962701" y="34555"/>
                    </a:cubicBezTo>
                    <a:cubicBezTo>
                      <a:pt x="960526" y="36971"/>
                      <a:pt x="958593" y="40113"/>
                      <a:pt x="957385" y="43737"/>
                    </a:cubicBezTo>
                    <a:cubicBezTo>
                      <a:pt x="955935" y="47362"/>
                      <a:pt x="955452" y="51711"/>
                      <a:pt x="955452" y="56544"/>
                    </a:cubicBezTo>
                    <a:cubicBezTo>
                      <a:pt x="955452" y="60410"/>
                      <a:pt x="955935" y="64277"/>
                      <a:pt x="956902" y="67660"/>
                    </a:cubicBezTo>
                    <a:cubicBezTo>
                      <a:pt x="957868" y="71043"/>
                      <a:pt x="959318" y="74184"/>
                      <a:pt x="961251" y="76842"/>
                    </a:cubicBezTo>
                    <a:cubicBezTo>
                      <a:pt x="963184" y="79500"/>
                      <a:pt x="965842" y="81433"/>
                      <a:pt x="968742" y="83125"/>
                    </a:cubicBezTo>
                    <a:cubicBezTo>
                      <a:pt x="971883" y="84575"/>
                      <a:pt x="975508" y="85300"/>
                      <a:pt x="979616" y="85300"/>
                    </a:cubicBezTo>
                    <a:cubicBezTo>
                      <a:pt x="982274" y="85300"/>
                      <a:pt x="984690" y="84816"/>
                      <a:pt x="986623" y="84091"/>
                    </a:cubicBezTo>
                    <a:cubicBezTo>
                      <a:pt x="988557" y="83366"/>
                      <a:pt x="990248" y="82400"/>
                      <a:pt x="991698" y="81433"/>
                    </a:cubicBezTo>
                    <a:cubicBezTo>
                      <a:pt x="993148" y="80467"/>
                      <a:pt x="994114" y="79259"/>
                      <a:pt x="995081" y="78050"/>
                    </a:cubicBezTo>
                    <a:cubicBezTo>
                      <a:pt x="995806" y="76842"/>
                      <a:pt x="996531" y="75875"/>
                      <a:pt x="997014" y="74909"/>
                    </a:cubicBezTo>
                    <a:lnTo>
                      <a:pt x="998464" y="84816"/>
                    </a:lnTo>
                    <a:close/>
                    <a:moveTo>
                      <a:pt x="996048" y="67660"/>
                    </a:moveTo>
                    <a:cubicBezTo>
                      <a:pt x="994839" y="70559"/>
                      <a:pt x="993148" y="72976"/>
                      <a:pt x="991456" y="74667"/>
                    </a:cubicBezTo>
                    <a:cubicBezTo>
                      <a:pt x="989765" y="76359"/>
                      <a:pt x="987832" y="77325"/>
                      <a:pt x="985657" y="78050"/>
                    </a:cubicBezTo>
                    <a:cubicBezTo>
                      <a:pt x="983482" y="78775"/>
                      <a:pt x="982032" y="78775"/>
                      <a:pt x="980582" y="78775"/>
                    </a:cubicBezTo>
                    <a:cubicBezTo>
                      <a:pt x="978166" y="78775"/>
                      <a:pt x="975991" y="78292"/>
                      <a:pt x="974058" y="77084"/>
                    </a:cubicBezTo>
                    <a:cubicBezTo>
                      <a:pt x="972125" y="75875"/>
                      <a:pt x="970675" y="74426"/>
                      <a:pt x="969467" y="72493"/>
                    </a:cubicBezTo>
                    <a:cubicBezTo>
                      <a:pt x="968259" y="70559"/>
                      <a:pt x="967292" y="68143"/>
                      <a:pt x="966809" y="65243"/>
                    </a:cubicBezTo>
                    <a:cubicBezTo>
                      <a:pt x="966326" y="62585"/>
                      <a:pt x="965842" y="59444"/>
                      <a:pt x="965842" y="56303"/>
                    </a:cubicBezTo>
                    <a:cubicBezTo>
                      <a:pt x="965842" y="53161"/>
                      <a:pt x="966326" y="50020"/>
                      <a:pt x="967051" y="47362"/>
                    </a:cubicBezTo>
                    <a:cubicBezTo>
                      <a:pt x="967775" y="44704"/>
                      <a:pt x="968984" y="42287"/>
                      <a:pt x="970192" y="40354"/>
                    </a:cubicBezTo>
                    <a:cubicBezTo>
                      <a:pt x="971642" y="38421"/>
                      <a:pt x="973333" y="36971"/>
                      <a:pt x="975266" y="36005"/>
                    </a:cubicBezTo>
                    <a:cubicBezTo>
                      <a:pt x="977199" y="35038"/>
                      <a:pt x="979374" y="34555"/>
                      <a:pt x="981549" y="34555"/>
                    </a:cubicBezTo>
                    <a:cubicBezTo>
                      <a:pt x="983724" y="34555"/>
                      <a:pt x="985899" y="35038"/>
                      <a:pt x="987832" y="35763"/>
                    </a:cubicBezTo>
                    <a:cubicBezTo>
                      <a:pt x="989765" y="36488"/>
                      <a:pt x="991456" y="37938"/>
                      <a:pt x="992906" y="39629"/>
                    </a:cubicBezTo>
                    <a:cubicBezTo>
                      <a:pt x="994356" y="41321"/>
                      <a:pt x="995564" y="43496"/>
                      <a:pt x="996531" y="46395"/>
                    </a:cubicBezTo>
                    <a:cubicBezTo>
                      <a:pt x="997497" y="49053"/>
                      <a:pt x="997739" y="52195"/>
                      <a:pt x="997739" y="56061"/>
                    </a:cubicBezTo>
                    <a:cubicBezTo>
                      <a:pt x="997981" y="60652"/>
                      <a:pt x="997256" y="64760"/>
                      <a:pt x="996048" y="67660"/>
                    </a:cubicBezTo>
                    <a:moveTo>
                      <a:pt x="938537" y="725"/>
                    </a:moveTo>
                    <a:lnTo>
                      <a:pt x="928629" y="725"/>
                    </a:lnTo>
                    <a:lnTo>
                      <a:pt x="928629" y="84333"/>
                    </a:lnTo>
                    <a:lnTo>
                      <a:pt x="938537" y="84333"/>
                    </a:lnTo>
                    <a:lnTo>
                      <a:pt x="938537" y="725"/>
                    </a:lnTo>
                    <a:close/>
                    <a:moveTo>
                      <a:pt x="897699" y="38179"/>
                    </a:moveTo>
                    <a:cubicBezTo>
                      <a:pt x="899874" y="41079"/>
                      <a:pt x="900841" y="45187"/>
                      <a:pt x="900841" y="50262"/>
                    </a:cubicBezTo>
                    <a:lnTo>
                      <a:pt x="900841" y="52195"/>
                    </a:lnTo>
                    <a:lnTo>
                      <a:pt x="873535" y="52195"/>
                    </a:lnTo>
                    <a:cubicBezTo>
                      <a:pt x="873777" y="49778"/>
                      <a:pt x="874502" y="47362"/>
                      <a:pt x="875227" y="45187"/>
                    </a:cubicBezTo>
                    <a:cubicBezTo>
                      <a:pt x="875952" y="43012"/>
                      <a:pt x="877160" y="41079"/>
                      <a:pt x="878368" y="39388"/>
                    </a:cubicBezTo>
                    <a:cubicBezTo>
                      <a:pt x="879576" y="37696"/>
                      <a:pt x="881268" y="36246"/>
                      <a:pt x="882959" y="35280"/>
                    </a:cubicBezTo>
                    <a:cubicBezTo>
                      <a:pt x="884651" y="34313"/>
                      <a:pt x="886825" y="33830"/>
                      <a:pt x="889000" y="33830"/>
                    </a:cubicBezTo>
                    <a:cubicBezTo>
                      <a:pt x="892866" y="33588"/>
                      <a:pt x="895766" y="35038"/>
                      <a:pt x="897699" y="38179"/>
                    </a:cubicBezTo>
                    <a:moveTo>
                      <a:pt x="910748" y="58236"/>
                    </a:moveTo>
                    <a:lnTo>
                      <a:pt x="910748" y="52678"/>
                    </a:lnTo>
                    <a:cubicBezTo>
                      <a:pt x="910748" y="49537"/>
                      <a:pt x="910506" y="46395"/>
                      <a:pt x="909781" y="43496"/>
                    </a:cubicBezTo>
                    <a:cubicBezTo>
                      <a:pt x="909056" y="40354"/>
                      <a:pt x="907848" y="37696"/>
                      <a:pt x="906157" y="35280"/>
                    </a:cubicBezTo>
                    <a:cubicBezTo>
                      <a:pt x="904465" y="32863"/>
                      <a:pt x="902290" y="30930"/>
                      <a:pt x="899391" y="29480"/>
                    </a:cubicBezTo>
                    <a:cubicBezTo>
                      <a:pt x="896491" y="28030"/>
                      <a:pt x="893108" y="27306"/>
                      <a:pt x="888759" y="27306"/>
                    </a:cubicBezTo>
                    <a:cubicBezTo>
                      <a:pt x="885134" y="27306"/>
                      <a:pt x="881993" y="28030"/>
                      <a:pt x="878851" y="29480"/>
                    </a:cubicBezTo>
                    <a:cubicBezTo>
                      <a:pt x="875710" y="30930"/>
                      <a:pt x="873052" y="32863"/>
                      <a:pt x="870877" y="35521"/>
                    </a:cubicBezTo>
                    <a:cubicBezTo>
                      <a:pt x="868702" y="38179"/>
                      <a:pt x="866769" y="41079"/>
                      <a:pt x="865561" y="44704"/>
                    </a:cubicBezTo>
                    <a:cubicBezTo>
                      <a:pt x="864353" y="48328"/>
                      <a:pt x="863628" y="52195"/>
                      <a:pt x="863628" y="56544"/>
                    </a:cubicBezTo>
                    <a:cubicBezTo>
                      <a:pt x="863628" y="66210"/>
                      <a:pt x="865803" y="73459"/>
                      <a:pt x="870394" y="78292"/>
                    </a:cubicBezTo>
                    <a:cubicBezTo>
                      <a:pt x="874985" y="83125"/>
                      <a:pt x="881509" y="85783"/>
                      <a:pt x="890208" y="85783"/>
                    </a:cubicBezTo>
                    <a:cubicBezTo>
                      <a:pt x="894800" y="85783"/>
                      <a:pt x="898666" y="84816"/>
                      <a:pt x="902290" y="83125"/>
                    </a:cubicBezTo>
                    <a:cubicBezTo>
                      <a:pt x="905673" y="81192"/>
                      <a:pt x="909056" y="78534"/>
                      <a:pt x="911956" y="75151"/>
                    </a:cubicBezTo>
                    <a:lnTo>
                      <a:pt x="908090" y="71043"/>
                    </a:lnTo>
                    <a:cubicBezTo>
                      <a:pt x="904465" y="74426"/>
                      <a:pt x="901324" y="76359"/>
                      <a:pt x="898666" y="77567"/>
                    </a:cubicBezTo>
                    <a:cubicBezTo>
                      <a:pt x="896008" y="78534"/>
                      <a:pt x="893350" y="79017"/>
                      <a:pt x="890933" y="79017"/>
                    </a:cubicBezTo>
                    <a:cubicBezTo>
                      <a:pt x="885376" y="79017"/>
                      <a:pt x="881268" y="77325"/>
                      <a:pt x="878368" y="73701"/>
                    </a:cubicBezTo>
                    <a:cubicBezTo>
                      <a:pt x="875468" y="70076"/>
                      <a:pt x="874018" y="65002"/>
                      <a:pt x="873777" y="58477"/>
                    </a:cubicBezTo>
                    <a:lnTo>
                      <a:pt x="910748" y="58477"/>
                    </a:lnTo>
                    <a:close/>
                    <a:moveTo>
                      <a:pt x="848404" y="61377"/>
                    </a:moveTo>
                    <a:cubicBezTo>
                      <a:pt x="847438" y="59444"/>
                      <a:pt x="845988" y="57994"/>
                      <a:pt x="844296" y="56544"/>
                    </a:cubicBezTo>
                    <a:cubicBezTo>
                      <a:pt x="842605" y="55094"/>
                      <a:pt x="840913" y="54128"/>
                      <a:pt x="838980" y="53403"/>
                    </a:cubicBezTo>
                    <a:cubicBezTo>
                      <a:pt x="837047" y="52678"/>
                      <a:pt x="835114" y="51953"/>
                      <a:pt x="833181" y="51470"/>
                    </a:cubicBezTo>
                    <a:cubicBezTo>
                      <a:pt x="829798" y="50503"/>
                      <a:pt x="826898" y="49295"/>
                      <a:pt x="824723" y="47603"/>
                    </a:cubicBezTo>
                    <a:cubicBezTo>
                      <a:pt x="822549" y="45912"/>
                      <a:pt x="821582" y="43737"/>
                      <a:pt x="821582" y="40837"/>
                    </a:cubicBezTo>
                    <a:cubicBezTo>
                      <a:pt x="821582" y="38663"/>
                      <a:pt x="822549" y="36730"/>
                      <a:pt x="824482" y="35280"/>
                    </a:cubicBezTo>
                    <a:cubicBezTo>
                      <a:pt x="826415" y="33830"/>
                      <a:pt x="828831" y="33105"/>
                      <a:pt x="831731" y="33105"/>
                    </a:cubicBezTo>
                    <a:cubicBezTo>
                      <a:pt x="834872" y="33105"/>
                      <a:pt x="837289" y="33588"/>
                      <a:pt x="838980" y="34796"/>
                    </a:cubicBezTo>
                    <a:cubicBezTo>
                      <a:pt x="840672" y="36005"/>
                      <a:pt x="842122" y="37213"/>
                      <a:pt x="843572" y="38421"/>
                    </a:cubicBezTo>
                    <a:lnTo>
                      <a:pt x="848404" y="32380"/>
                    </a:lnTo>
                    <a:cubicBezTo>
                      <a:pt x="846955" y="31172"/>
                      <a:pt x="845021" y="29964"/>
                      <a:pt x="842605" y="28997"/>
                    </a:cubicBezTo>
                    <a:cubicBezTo>
                      <a:pt x="840189" y="28030"/>
                      <a:pt x="836564" y="27306"/>
                      <a:pt x="832214" y="27306"/>
                    </a:cubicBezTo>
                    <a:cubicBezTo>
                      <a:pt x="829556" y="27306"/>
                      <a:pt x="827140" y="27547"/>
                      <a:pt x="824723" y="28272"/>
                    </a:cubicBezTo>
                    <a:cubicBezTo>
                      <a:pt x="822307" y="28997"/>
                      <a:pt x="820374" y="29722"/>
                      <a:pt x="818441" y="31172"/>
                    </a:cubicBezTo>
                    <a:cubicBezTo>
                      <a:pt x="816749" y="32380"/>
                      <a:pt x="815299" y="34071"/>
                      <a:pt x="814091" y="36005"/>
                    </a:cubicBezTo>
                    <a:cubicBezTo>
                      <a:pt x="812883" y="37938"/>
                      <a:pt x="812400" y="40113"/>
                      <a:pt x="812400" y="42771"/>
                    </a:cubicBezTo>
                    <a:cubicBezTo>
                      <a:pt x="812400" y="45670"/>
                      <a:pt x="812883" y="48087"/>
                      <a:pt x="813850" y="50020"/>
                    </a:cubicBezTo>
                    <a:cubicBezTo>
                      <a:pt x="814816" y="51953"/>
                      <a:pt x="816266" y="53644"/>
                      <a:pt x="817716" y="54853"/>
                    </a:cubicBezTo>
                    <a:cubicBezTo>
                      <a:pt x="819407" y="56061"/>
                      <a:pt x="821099" y="57269"/>
                      <a:pt x="822790" y="57752"/>
                    </a:cubicBezTo>
                    <a:cubicBezTo>
                      <a:pt x="824723" y="58477"/>
                      <a:pt x="826415" y="58961"/>
                      <a:pt x="828106" y="59686"/>
                    </a:cubicBezTo>
                    <a:cubicBezTo>
                      <a:pt x="831731" y="60652"/>
                      <a:pt x="834389" y="61860"/>
                      <a:pt x="836564" y="63310"/>
                    </a:cubicBezTo>
                    <a:cubicBezTo>
                      <a:pt x="838739" y="64760"/>
                      <a:pt x="839705" y="67176"/>
                      <a:pt x="839705" y="70559"/>
                    </a:cubicBezTo>
                    <a:cubicBezTo>
                      <a:pt x="839705" y="73459"/>
                      <a:pt x="838739" y="75634"/>
                      <a:pt x="837047" y="77325"/>
                    </a:cubicBezTo>
                    <a:cubicBezTo>
                      <a:pt x="835356" y="78775"/>
                      <a:pt x="832939" y="79742"/>
                      <a:pt x="829556" y="79742"/>
                    </a:cubicBezTo>
                    <a:cubicBezTo>
                      <a:pt x="827865" y="79742"/>
                      <a:pt x="826415" y="79500"/>
                      <a:pt x="824723" y="79017"/>
                    </a:cubicBezTo>
                    <a:cubicBezTo>
                      <a:pt x="823274" y="78534"/>
                      <a:pt x="821824" y="77809"/>
                      <a:pt x="820616" y="76842"/>
                    </a:cubicBezTo>
                    <a:cubicBezTo>
                      <a:pt x="819407" y="76117"/>
                      <a:pt x="818199" y="75151"/>
                      <a:pt x="817233" y="74184"/>
                    </a:cubicBezTo>
                    <a:cubicBezTo>
                      <a:pt x="816266" y="73217"/>
                      <a:pt x="815541" y="72493"/>
                      <a:pt x="814816" y="71768"/>
                    </a:cubicBezTo>
                    <a:lnTo>
                      <a:pt x="809983" y="79500"/>
                    </a:lnTo>
                    <a:cubicBezTo>
                      <a:pt x="815299" y="83608"/>
                      <a:pt x="821582" y="85783"/>
                      <a:pt x="829073" y="85783"/>
                    </a:cubicBezTo>
                    <a:cubicBezTo>
                      <a:pt x="831731" y="85783"/>
                      <a:pt x="834389" y="85300"/>
                      <a:pt x="836806" y="84575"/>
                    </a:cubicBezTo>
                    <a:cubicBezTo>
                      <a:pt x="839222" y="83850"/>
                      <a:pt x="841397" y="82641"/>
                      <a:pt x="843088" y="81192"/>
                    </a:cubicBezTo>
                    <a:cubicBezTo>
                      <a:pt x="844780" y="79742"/>
                      <a:pt x="846230" y="77809"/>
                      <a:pt x="847438" y="75634"/>
                    </a:cubicBezTo>
                    <a:cubicBezTo>
                      <a:pt x="848404" y="73459"/>
                      <a:pt x="849129" y="71043"/>
                      <a:pt x="849129" y="68143"/>
                    </a:cubicBezTo>
                    <a:cubicBezTo>
                      <a:pt x="849854" y="65485"/>
                      <a:pt x="849371" y="63310"/>
                      <a:pt x="848404" y="61377"/>
                    </a:cubicBezTo>
                    <a:moveTo>
                      <a:pt x="796693" y="61377"/>
                    </a:moveTo>
                    <a:cubicBezTo>
                      <a:pt x="795726" y="59444"/>
                      <a:pt x="794277" y="57994"/>
                      <a:pt x="792585" y="56544"/>
                    </a:cubicBezTo>
                    <a:cubicBezTo>
                      <a:pt x="790894" y="55094"/>
                      <a:pt x="789202" y="54128"/>
                      <a:pt x="787269" y="53403"/>
                    </a:cubicBezTo>
                    <a:cubicBezTo>
                      <a:pt x="785336" y="52678"/>
                      <a:pt x="783403" y="51953"/>
                      <a:pt x="781470" y="51470"/>
                    </a:cubicBezTo>
                    <a:cubicBezTo>
                      <a:pt x="778087" y="50503"/>
                      <a:pt x="775187" y="49295"/>
                      <a:pt x="773012" y="47603"/>
                    </a:cubicBezTo>
                    <a:cubicBezTo>
                      <a:pt x="770837" y="45912"/>
                      <a:pt x="769871" y="43737"/>
                      <a:pt x="769871" y="40837"/>
                    </a:cubicBezTo>
                    <a:cubicBezTo>
                      <a:pt x="769871" y="38663"/>
                      <a:pt x="770837" y="36730"/>
                      <a:pt x="772770" y="35280"/>
                    </a:cubicBezTo>
                    <a:cubicBezTo>
                      <a:pt x="774704" y="33830"/>
                      <a:pt x="777120" y="33105"/>
                      <a:pt x="780020" y="33105"/>
                    </a:cubicBezTo>
                    <a:cubicBezTo>
                      <a:pt x="783161" y="33105"/>
                      <a:pt x="785578" y="33588"/>
                      <a:pt x="787269" y="34796"/>
                    </a:cubicBezTo>
                    <a:cubicBezTo>
                      <a:pt x="788960" y="36005"/>
                      <a:pt x="790410" y="37213"/>
                      <a:pt x="791860" y="38421"/>
                    </a:cubicBezTo>
                    <a:lnTo>
                      <a:pt x="796693" y="32380"/>
                    </a:lnTo>
                    <a:cubicBezTo>
                      <a:pt x="795243" y="31172"/>
                      <a:pt x="793310" y="29964"/>
                      <a:pt x="790894" y="28997"/>
                    </a:cubicBezTo>
                    <a:cubicBezTo>
                      <a:pt x="788236" y="27789"/>
                      <a:pt x="784853" y="27306"/>
                      <a:pt x="780503" y="27306"/>
                    </a:cubicBezTo>
                    <a:cubicBezTo>
                      <a:pt x="777845" y="27306"/>
                      <a:pt x="775429" y="27547"/>
                      <a:pt x="773012" y="28272"/>
                    </a:cubicBezTo>
                    <a:cubicBezTo>
                      <a:pt x="770596" y="28997"/>
                      <a:pt x="768663" y="29722"/>
                      <a:pt x="766729" y="31172"/>
                    </a:cubicBezTo>
                    <a:cubicBezTo>
                      <a:pt x="765038" y="32380"/>
                      <a:pt x="763346" y="34071"/>
                      <a:pt x="762380" y="36005"/>
                    </a:cubicBezTo>
                    <a:cubicBezTo>
                      <a:pt x="761172" y="37938"/>
                      <a:pt x="760688" y="40113"/>
                      <a:pt x="760688" y="42771"/>
                    </a:cubicBezTo>
                    <a:cubicBezTo>
                      <a:pt x="760688" y="45670"/>
                      <a:pt x="761172" y="48087"/>
                      <a:pt x="762138" y="50020"/>
                    </a:cubicBezTo>
                    <a:cubicBezTo>
                      <a:pt x="763105" y="51953"/>
                      <a:pt x="764555" y="53644"/>
                      <a:pt x="766005" y="54853"/>
                    </a:cubicBezTo>
                    <a:cubicBezTo>
                      <a:pt x="767696" y="56061"/>
                      <a:pt x="769387" y="57269"/>
                      <a:pt x="771079" y="57752"/>
                    </a:cubicBezTo>
                    <a:cubicBezTo>
                      <a:pt x="773012" y="58477"/>
                      <a:pt x="774704" y="58961"/>
                      <a:pt x="776395" y="59686"/>
                    </a:cubicBezTo>
                    <a:cubicBezTo>
                      <a:pt x="780020" y="60652"/>
                      <a:pt x="782678" y="61860"/>
                      <a:pt x="784853" y="63310"/>
                    </a:cubicBezTo>
                    <a:cubicBezTo>
                      <a:pt x="787027" y="64760"/>
                      <a:pt x="787994" y="67176"/>
                      <a:pt x="787994" y="70559"/>
                    </a:cubicBezTo>
                    <a:cubicBezTo>
                      <a:pt x="787994" y="73459"/>
                      <a:pt x="787027" y="75634"/>
                      <a:pt x="785336" y="77325"/>
                    </a:cubicBezTo>
                    <a:cubicBezTo>
                      <a:pt x="783644" y="78775"/>
                      <a:pt x="781228" y="79742"/>
                      <a:pt x="777845" y="79742"/>
                    </a:cubicBezTo>
                    <a:cubicBezTo>
                      <a:pt x="776154" y="79742"/>
                      <a:pt x="774704" y="79500"/>
                      <a:pt x="773012" y="79017"/>
                    </a:cubicBezTo>
                    <a:cubicBezTo>
                      <a:pt x="771562" y="78534"/>
                      <a:pt x="770112" y="77809"/>
                      <a:pt x="768904" y="76842"/>
                    </a:cubicBezTo>
                    <a:cubicBezTo>
                      <a:pt x="767696" y="76117"/>
                      <a:pt x="766488" y="75151"/>
                      <a:pt x="765521" y="74184"/>
                    </a:cubicBezTo>
                    <a:cubicBezTo>
                      <a:pt x="764555" y="73217"/>
                      <a:pt x="763830" y="72493"/>
                      <a:pt x="763105" y="71768"/>
                    </a:cubicBezTo>
                    <a:lnTo>
                      <a:pt x="758272" y="79500"/>
                    </a:lnTo>
                    <a:cubicBezTo>
                      <a:pt x="763588" y="83608"/>
                      <a:pt x="769871" y="85783"/>
                      <a:pt x="777362" y="85783"/>
                    </a:cubicBezTo>
                    <a:cubicBezTo>
                      <a:pt x="780261" y="85783"/>
                      <a:pt x="782678" y="85300"/>
                      <a:pt x="785094" y="84575"/>
                    </a:cubicBezTo>
                    <a:cubicBezTo>
                      <a:pt x="787511" y="83850"/>
                      <a:pt x="789685" y="82641"/>
                      <a:pt x="791377" y="81192"/>
                    </a:cubicBezTo>
                    <a:cubicBezTo>
                      <a:pt x="793068" y="79742"/>
                      <a:pt x="794518" y="77809"/>
                      <a:pt x="795726" y="75634"/>
                    </a:cubicBezTo>
                    <a:cubicBezTo>
                      <a:pt x="796693" y="73459"/>
                      <a:pt x="797418" y="71043"/>
                      <a:pt x="797418" y="68143"/>
                    </a:cubicBezTo>
                    <a:cubicBezTo>
                      <a:pt x="798385" y="65485"/>
                      <a:pt x="797660" y="63310"/>
                      <a:pt x="796693" y="61377"/>
                    </a:cubicBezTo>
                    <a:moveTo>
                      <a:pt x="711393" y="6041"/>
                    </a:moveTo>
                    <a:cubicBezTo>
                      <a:pt x="710185" y="4833"/>
                      <a:pt x="708977" y="4350"/>
                      <a:pt x="707286" y="4350"/>
                    </a:cubicBezTo>
                    <a:cubicBezTo>
                      <a:pt x="705594" y="4350"/>
                      <a:pt x="704386" y="4833"/>
                      <a:pt x="703178" y="6041"/>
                    </a:cubicBezTo>
                    <a:cubicBezTo>
                      <a:pt x="701969" y="7249"/>
                      <a:pt x="701486" y="8457"/>
                      <a:pt x="701486" y="9907"/>
                    </a:cubicBezTo>
                    <a:cubicBezTo>
                      <a:pt x="701486" y="11357"/>
                      <a:pt x="701969" y="12807"/>
                      <a:pt x="703178" y="13774"/>
                    </a:cubicBezTo>
                    <a:cubicBezTo>
                      <a:pt x="704386" y="14982"/>
                      <a:pt x="705594" y="15465"/>
                      <a:pt x="707286" y="15465"/>
                    </a:cubicBezTo>
                    <a:cubicBezTo>
                      <a:pt x="708977" y="15465"/>
                      <a:pt x="710427" y="14982"/>
                      <a:pt x="711393" y="13774"/>
                    </a:cubicBezTo>
                    <a:cubicBezTo>
                      <a:pt x="712602" y="12565"/>
                      <a:pt x="713085" y="11357"/>
                      <a:pt x="713085" y="9907"/>
                    </a:cubicBezTo>
                    <a:cubicBezTo>
                      <a:pt x="713085" y="8457"/>
                      <a:pt x="712602" y="7249"/>
                      <a:pt x="711393" y="6041"/>
                    </a:cubicBezTo>
                    <a:moveTo>
                      <a:pt x="734833" y="6041"/>
                    </a:moveTo>
                    <a:cubicBezTo>
                      <a:pt x="733625" y="4833"/>
                      <a:pt x="732416" y="4350"/>
                      <a:pt x="730725" y="4350"/>
                    </a:cubicBezTo>
                    <a:cubicBezTo>
                      <a:pt x="729033" y="4350"/>
                      <a:pt x="727583" y="4833"/>
                      <a:pt x="726617" y="6041"/>
                    </a:cubicBezTo>
                    <a:cubicBezTo>
                      <a:pt x="725409" y="7249"/>
                      <a:pt x="724925" y="8457"/>
                      <a:pt x="724925" y="9907"/>
                    </a:cubicBezTo>
                    <a:cubicBezTo>
                      <a:pt x="724925" y="11357"/>
                      <a:pt x="725409" y="12807"/>
                      <a:pt x="726617" y="13774"/>
                    </a:cubicBezTo>
                    <a:cubicBezTo>
                      <a:pt x="727825" y="14982"/>
                      <a:pt x="729033" y="15465"/>
                      <a:pt x="730725" y="15465"/>
                    </a:cubicBezTo>
                    <a:cubicBezTo>
                      <a:pt x="732416" y="15465"/>
                      <a:pt x="733625" y="14982"/>
                      <a:pt x="734833" y="13774"/>
                    </a:cubicBezTo>
                    <a:cubicBezTo>
                      <a:pt x="736041" y="12565"/>
                      <a:pt x="736524" y="11357"/>
                      <a:pt x="736524" y="9907"/>
                    </a:cubicBezTo>
                    <a:cubicBezTo>
                      <a:pt x="736524" y="8457"/>
                      <a:pt x="735799" y="7249"/>
                      <a:pt x="734833" y="6041"/>
                    </a:cubicBezTo>
                    <a:moveTo>
                      <a:pt x="695445" y="28997"/>
                    </a:moveTo>
                    <a:lnTo>
                      <a:pt x="695445" y="63552"/>
                    </a:lnTo>
                    <a:cubicBezTo>
                      <a:pt x="695445" y="66451"/>
                      <a:pt x="695687" y="69351"/>
                      <a:pt x="695928" y="72009"/>
                    </a:cubicBezTo>
                    <a:cubicBezTo>
                      <a:pt x="696170" y="74667"/>
                      <a:pt x="696895" y="77084"/>
                      <a:pt x="698103" y="79017"/>
                    </a:cubicBezTo>
                    <a:cubicBezTo>
                      <a:pt x="699311" y="80950"/>
                      <a:pt x="701245" y="82641"/>
                      <a:pt x="703903" y="83850"/>
                    </a:cubicBezTo>
                    <a:cubicBezTo>
                      <a:pt x="706561" y="85058"/>
                      <a:pt x="709944" y="85783"/>
                      <a:pt x="714535" y="85783"/>
                    </a:cubicBezTo>
                    <a:cubicBezTo>
                      <a:pt x="717435" y="85783"/>
                      <a:pt x="719851" y="85300"/>
                      <a:pt x="722026" y="84575"/>
                    </a:cubicBezTo>
                    <a:cubicBezTo>
                      <a:pt x="724201" y="83608"/>
                      <a:pt x="725892" y="82641"/>
                      <a:pt x="727342" y="81433"/>
                    </a:cubicBezTo>
                    <a:cubicBezTo>
                      <a:pt x="728792" y="80225"/>
                      <a:pt x="730000" y="79017"/>
                      <a:pt x="730725" y="77809"/>
                    </a:cubicBezTo>
                    <a:cubicBezTo>
                      <a:pt x="731450" y="76600"/>
                      <a:pt x="732175" y="75875"/>
                      <a:pt x="732658" y="75151"/>
                    </a:cubicBezTo>
                    <a:lnTo>
                      <a:pt x="733866" y="84575"/>
                    </a:lnTo>
                    <a:lnTo>
                      <a:pt x="743290" y="83608"/>
                    </a:lnTo>
                    <a:cubicBezTo>
                      <a:pt x="743290" y="83125"/>
                      <a:pt x="743049" y="82400"/>
                      <a:pt x="743049" y="81433"/>
                    </a:cubicBezTo>
                    <a:cubicBezTo>
                      <a:pt x="742807" y="80467"/>
                      <a:pt x="742807" y="79259"/>
                      <a:pt x="742565" y="77809"/>
                    </a:cubicBezTo>
                    <a:cubicBezTo>
                      <a:pt x="742324" y="76600"/>
                      <a:pt x="742324" y="75151"/>
                      <a:pt x="742324" y="73701"/>
                    </a:cubicBezTo>
                    <a:cubicBezTo>
                      <a:pt x="742324" y="72251"/>
                      <a:pt x="742082" y="70801"/>
                      <a:pt x="742082" y="69593"/>
                    </a:cubicBezTo>
                    <a:lnTo>
                      <a:pt x="742082" y="28755"/>
                    </a:lnTo>
                    <a:lnTo>
                      <a:pt x="732175" y="28755"/>
                    </a:lnTo>
                    <a:lnTo>
                      <a:pt x="732175" y="59686"/>
                    </a:lnTo>
                    <a:cubicBezTo>
                      <a:pt x="732175" y="62102"/>
                      <a:pt x="731691" y="64518"/>
                      <a:pt x="730966" y="66935"/>
                    </a:cubicBezTo>
                    <a:cubicBezTo>
                      <a:pt x="730242" y="69110"/>
                      <a:pt x="729033" y="71284"/>
                      <a:pt x="727583" y="72734"/>
                    </a:cubicBezTo>
                    <a:cubicBezTo>
                      <a:pt x="726134" y="74426"/>
                      <a:pt x="724442" y="75634"/>
                      <a:pt x="722751" y="76600"/>
                    </a:cubicBezTo>
                    <a:cubicBezTo>
                      <a:pt x="720817" y="77567"/>
                      <a:pt x="718884" y="78050"/>
                      <a:pt x="716468" y="78050"/>
                    </a:cubicBezTo>
                    <a:cubicBezTo>
                      <a:pt x="714052" y="78050"/>
                      <a:pt x="711877" y="77809"/>
                      <a:pt x="710427" y="77084"/>
                    </a:cubicBezTo>
                    <a:cubicBezTo>
                      <a:pt x="708977" y="76359"/>
                      <a:pt x="707769" y="75634"/>
                      <a:pt x="706802" y="74184"/>
                    </a:cubicBezTo>
                    <a:cubicBezTo>
                      <a:pt x="706077" y="72976"/>
                      <a:pt x="705594" y="71284"/>
                      <a:pt x="705111" y="69593"/>
                    </a:cubicBezTo>
                    <a:cubicBezTo>
                      <a:pt x="704869" y="67660"/>
                      <a:pt x="704628" y="65727"/>
                      <a:pt x="704628" y="63310"/>
                    </a:cubicBezTo>
                    <a:lnTo>
                      <a:pt x="704628" y="28755"/>
                    </a:lnTo>
                    <a:lnTo>
                      <a:pt x="695445" y="28755"/>
                    </a:lnTo>
                    <a:close/>
                    <a:moveTo>
                      <a:pt x="664515" y="60894"/>
                    </a:moveTo>
                    <a:cubicBezTo>
                      <a:pt x="662823" y="65243"/>
                      <a:pt x="660649" y="68626"/>
                      <a:pt x="657991" y="71284"/>
                    </a:cubicBezTo>
                    <a:cubicBezTo>
                      <a:pt x="655091" y="73701"/>
                      <a:pt x="651950" y="75634"/>
                      <a:pt x="648325" y="76600"/>
                    </a:cubicBezTo>
                    <a:cubicBezTo>
                      <a:pt x="644700" y="77567"/>
                      <a:pt x="640834" y="78050"/>
                      <a:pt x="636726" y="78050"/>
                    </a:cubicBezTo>
                    <a:cubicBezTo>
                      <a:pt x="635035" y="78050"/>
                      <a:pt x="633585" y="78050"/>
                      <a:pt x="631893" y="77809"/>
                    </a:cubicBezTo>
                    <a:cubicBezTo>
                      <a:pt x="630202" y="77809"/>
                      <a:pt x="628510" y="77567"/>
                      <a:pt x="626577" y="77325"/>
                    </a:cubicBezTo>
                    <a:lnTo>
                      <a:pt x="626577" y="10874"/>
                    </a:lnTo>
                    <a:cubicBezTo>
                      <a:pt x="628027" y="10874"/>
                      <a:pt x="629477" y="10632"/>
                      <a:pt x="630927" y="10632"/>
                    </a:cubicBezTo>
                    <a:lnTo>
                      <a:pt x="635276" y="10632"/>
                    </a:lnTo>
                    <a:cubicBezTo>
                      <a:pt x="646392" y="10632"/>
                      <a:pt x="654366" y="13290"/>
                      <a:pt x="659440" y="18848"/>
                    </a:cubicBezTo>
                    <a:cubicBezTo>
                      <a:pt x="664515" y="24406"/>
                      <a:pt x="666931" y="33588"/>
                      <a:pt x="666931" y="44220"/>
                    </a:cubicBezTo>
                    <a:cubicBezTo>
                      <a:pt x="666931" y="50986"/>
                      <a:pt x="666206" y="56544"/>
                      <a:pt x="664515" y="60894"/>
                    </a:cubicBezTo>
                    <a:moveTo>
                      <a:pt x="675389" y="25856"/>
                    </a:moveTo>
                    <a:cubicBezTo>
                      <a:pt x="673456" y="21023"/>
                      <a:pt x="670798" y="16915"/>
                      <a:pt x="667173" y="13774"/>
                    </a:cubicBezTo>
                    <a:cubicBezTo>
                      <a:pt x="663548" y="10632"/>
                      <a:pt x="659440" y="8216"/>
                      <a:pt x="654366" y="6524"/>
                    </a:cubicBezTo>
                    <a:cubicBezTo>
                      <a:pt x="649292" y="4833"/>
                      <a:pt x="643734" y="4108"/>
                      <a:pt x="637451" y="4108"/>
                    </a:cubicBezTo>
                    <a:cubicBezTo>
                      <a:pt x="634793" y="4108"/>
                      <a:pt x="632860" y="4108"/>
                      <a:pt x="631168" y="4108"/>
                    </a:cubicBezTo>
                    <a:cubicBezTo>
                      <a:pt x="629719" y="4108"/>
                      <a:pt x="628269" y="4108"/>
                      <a:pt x="627060" y="4350"/>
                    </a:cubicBezTo>
                    <a:cubicBezTo>
                      <a:pt x="625852" y="4350"/>
                      <a:pt x="624402" y="4350"/>
                      <a:pt x="622953" y="4350"/>
                    </a:cubicBezTo>
                    <a:cubicBezTo>
                      <a:pt x="621503" y="4350"/>
                      <a:pt x="619328" y="4350"/>
                      <a:pt x="616670" y="4591"/>
                    </a:cubicBezTo>
                    <a:lnTo>
                      <a:pt x="616670" y="84091"/>
                    </a:lnTo>
                    <a:cubicBezTo>
                      <a:pt x="619086" y="84091"/>
                      <a:pt x="622228" y="84091"/>
                      <a:pt x="625611" y="84333"/>
                    </a:cubicBezTo>
                    <a:cubicBezTo>
                      <a:pt x="629235" y="84333"/>
                      <a:pt x="633102" y="84575"/>
                      <a:pt x="637209" y="84575"/>
                    </a:cubicBezTo>
                    <a:cubicBezTo>
                      <a:pt x="641317" y="84575"/>
                      <a:pt x="645909" y="84091"/>
                      <a:pt x="650741" y="82883"/>
                    </a:cubicBezTo>
                    <a:cubicBezTo>
                      <a:pt x="655574" y="81675"/>
                      <a:pt x="659924" y="79742"/>
                      <a:pt x="664032" y="76842"/>
                    </a:cubicBezTo>
                    <a:cubicBezTo>
                      <a:pt x="668140" y="73942"/>
                      <a:pt x="671523" y="69834"/>
                      <a:pt x="674181" y="64518"/>
                    </a:cubicBezTo>
                    <a:cubicBezTo>
                      <a:pt x="676839" y="59202"/>
                      <a:pt x="678289" y="52436"/>
                      <a:pt x="678289" y="43979"/>
                    </a:cubicBezTo>
                    <a:cubicBezTo>
                      <a:pt x="678289" y="37454"/>
                      <a:pt x="677322" y="30689"/>
                      <a:pt x="675389" y="25856"/>
                    </a:cubicBezTo>
                    <a:moveTo>
                      <a:pt x="562059" y="77325"/>
                    </a:moveTo>
                    <a:cubicBezTo>
                      <a:pt x="560851" y="77809"/>
                      <a:pt x="559884" y="78292"/>
                      <a:pt x="558918" y="78534"/>
                    </a:cubicBezTo>
                    <a:cubicBezTo>
                      <a:pt x="557951" y="78775"/>
                      <a:pt x="556984" y="79017"/>
                      <a:pt x="555776" y="79017"/>
                    </a:cubicBezTo>
                    <a:cubicBezTo>
                      <a:pt x="555051" y="79017"/>
                      <a:pt x="554326" y="78775"/>
                      <a:pt x="553360" y="78534"/>
                    </a:cubicBezTo>
                    <a:cubicBezTo>
                      <a:pt x="552393" y="78292"/>
                      <a:pt x="551668" y="78050"/>
                      <a:pt x="551185" y="77567"/>
                    </a:cubicBezTo>
                    <a:cubicBezTo>
                      <a:pt x="549977" y="76600"/>
                      <a:pt x="549252" y="75634"/>
                      <a:pt x="549010" y="74184"/>
                    </a:cubicBezTo>
                    <a:cubicBezTo>
                      <a:pt x="548769" y="72734"/>
                      <a:pt x="548769" y="70801"/>
                      <a:pt x="548769" y="67901"/>
                    </a:cubicBezTo>
                    <a:lnTo>
                      <a:pt x="548769" y="35280"/>
                    </a:lnTo>
                    <a:lnTo>
                      <a:pt x="561817" y="35280"/>
                    </a:lnTo>
                    <a:lnTo>
                      <a:pt x="561817" y="28997"/>
                    </a:lnTo>
                    <a:lnTo>
                      <a:pt x="548769" y="28997"/>
                    </a:lnTo>
                    <a:lnTo>
                      <a:pt x="548769" y="12807"/>
                    </a:lnTo>
                    <a:lnTo>
                      <a:pt x="539103" y="14982"/>
                    </a:lnTo>
                    <a:lnTo>
                      <a:pt x="539103" y="28997"/>
                    </a:lnTo>
                    <a:lnTo>
                      <a:pt x="529679" y="28997"/>
                    </a:lnTo>
                    <a:lnTo>
                      <a:pt x="529679" y="35280"/>
                    </a:lnTo>
                    <a:lnTo>
                      <a:pt x="539103" y="35280"/>
                    </a:lnTo>
                    <a:lnTo>
                      <a:pt x="539103" y="68868"/>
                    </a:lnTo>
                    <a:cubicBezTo>
                      <a:pt x="539103" y="71768"/>
                      <a:pt x="539103" y="74184"/>
                      <a:pt x="539345" y="76117"/>
                    </a:cubicBezTo>
                    <a:cubicBezTo>
                      <a:pt x="539586" y="78050"/>
                      <a:pt x="540311" y="79983"/>
                      <a:pt x="541278" y="81433"/>
                    </a:cubicBezTo>
                    <a:cubicBezTo>
                      <a:pt x="542486" y="83125"/>
                      <a:pt x="543936" y="84091"/>
                      <a:pt x="545869" y="84816"/>
                    </a:cubicBezTo>
                    <a:cubicBezTo>
                      <a:pt x="547802" y="85541"/>
                      <a:pt x="549735" y="85783"/>
                      <a:pt x="551910" y="85783"/>
                    </a:cubicBezTo>
                    <a:cubicBezTo>
                      <a:pt x="554085" y="85783"/>
                      <a:pt x="556259" y="85541"/>
                      <a:pt x="558434" y="84816"/>
                    </a:cubicBezTo>
                    <a:cubicBezTo>
                      <a:pt x="560609" y="84091"/>
                      <a:pt x="562300" y="83125"/>
                      <a:pt x="563992" y="82158"/>
                    </a:cubicBezTo>
                    <a:lnTo>
                      <a:pt x="562059" y="77325"/>
                    </a:lnTo>
                    <a:close/>
                    <a:moveTo>
                      <a:pt x="487392" y="6041"/>
                    </a:moveTo>
                    <a:cubicBezTo>
                      <a:pt x="486183" y="4833"/>
                      <a:pt x="484975" y="4350"/>
                      <a:pt x="483284" y="4350"/>
                    </a:cubicBezTo>
                    <a:cubicBezTo>
                      <a:pt x="481592" y="4350"/>
                      <a:pt x="480384" y="4833"/>
                      <a:pt x="479176" y="6041"/>
                    </a:cubicBezTo>
                    <a:cubicBezTo>
                      <a:pt x="477967" y="7249"/>
                      <a:pt x="477484" y="8457"/>
                      <a:pt x="477484" y="9907"/>
                    </a:cubicBezTo>
                    <a:cubicBezTo>
                      <a:pt x="477484" y="11357"/>
                      <a:pt x="477967" y="12807"/>
                      <a:pt x="479176" y="13774"/>
                    </a:cubicBezTo>
                    <a:cubicBezTo>
                      <a:pt x="480384" y="14982"/>
                      <a:pt x="481592" y="15465"/>
                      <a:pt x="483284" y="15465"/>
                    </a:cubicBezTo>
                    <a:cubicBezTo>
                      <a:pt x="484975" y="15465"/>
                      <a:pt x="486425" y="14982"/>
                      <a:pt x="487392" y="13774"/>
                    </a:cubicBezTo>
                    <a:cubicBezTo>
                      <a:pt x="488600" y="12565"/>
                      <a:pt x="489083" y="11357"/>
                      <a:pt x="489083" y="9907"/>
                    </a:cubicBezTo>
                    <a:cubicBezTo>
                      <a:pt x="488841" y="8457"/>
                      <a:pt x="488358" y="7249"/>
                      <a:pt x="487392" y="6041"/>
                    </a:cubicBezTo>
                    <a:moveTo>
                      <a:pt x="510589" y="6041"/>
                    </a:moveTo>
                    <a:cubicBezTo>
                      <a:pt x="509381" y="4833"/>
                      <a:pt x="508173" y="4350"/>
                      <a:pt x="506481" y="4350"/>
                    </a:cubicBezTo>
                    <a:cubicBezTo>
                      <a:pt x="504790" y="4350"/>
                      <a:pt x="503340" y="4833"/>
                      <a:pt x="502373" y="6041"/>
                    </a:cubicBezTo>
                    <a:cubicBezTo>
                      <a:pt x="501165" y="7249"/>
                      <a:pt x="500682" y="8457"/>
                      <a:pt x="500682" y="9907"/>
                    </a:cubicBezTo>
                    <a:cubicBezTo>
                      <a:pt x="500682" y="11357"/>
                      <a:pt x="501165" y="12807"/>
                      <a:pt x="502373" y="13774"/>
                    </a:cubicBezTo>
                    <a:cubicBezTo>
                      <a:pt x="503582" y="14982"/>
                      <a:pt x="504790" y="15465"/>
                      <a:pt x="506481" y="15465"/>
                    </a:cubicBezTo>
                    <a:cubicBezTo>
                      <a:pt x="508173" y="15465"/>
                      <a:pt x="509381" y="14982"/>
                      <a:pt x="510589" y="13774"/>
                    </a:cubicBezTo>
                    <a:cubicBezTo>
                      <a:pt x="511797" y="12565"/>
                      <a:pt x="512281" y="11357"/>
                      <a:pt x="512281" y="9907"/>
                    </a:cubicBezTo>
                    <a:cubicBezTo>
                      <a:pt x="512281" y="8457"/>
                      <a:pt x="511797" y="7249"/>
                      <a:pt x="510589" y="6041"/>
                    </a:cubicBezTo>
                    <a:moveTo>
                      <a:pt x="504548" y="62827"/>
                    </a:moveTo>
                    <a:cubicBezTo>
                      <a:pt x="504548" y="64518"/>
                      <a:pt x="504306" y="65968"/>
                      <a:pt x="504306" y="67660"/>
                    </a:cubicBezTo>
                    <a:cubicBezTo>
                      <a:pt x="504065" y="69834"/>
                      <a:pt x="503340" y="71526"/>
                      <a:pt x="502373" y="72976"/>
                    </a:cubicBezTo>
                    <a:cubicBezTo>
                      <a:pt x="501407" y="74426"/>
                      <a:pt x="500199" y="75634"/>
                      <a:pt x="498990" y="76600"/>
                    </a:cubicBezTo>
                    <a:cubicBezTo>
                      <a:pt x="497782" y="77567"/>
                      <a:pt x="496332" y="78050"/>
                      <a:pt x="495124" y="78534"/>
                    </a:cubicBezTo>
                    <a:cubicBezTo>
                      <a:pt x="493916" y="79017"/>
                      <a:pt x="492708" y="79017"/>
                      <a:pt x="491741" y="79017"/>
                    </a:cubicBezTo>
                    <a:cubicBezTo>
                      <a:pt x="490533" y="79017"/>
                      <a:pt x="489325" y="78775"/>
                      <a:pt x="488116" y="78534"/>
                    </a:cubicBezTo>
                    <a:cubicBezTo>
                      <a:pt x="486908" y="78292"/>
                      <a:pt x="485942" y="77567"/>
                      <a:pt x="484975" y="76842"/>
                    </a:cubicBezTo>
                    <a:cubicBezTo>
                      <a:pt x="484009" y="76117"/>
                      <a:pt x="483284" y="75151"/>
                      <a:pt x="482800" y="73942"/>
                    </a:cubicBezTo>
                    <a:cubicBezTo>
                      <a:pt x="482317" y="72734"/>
                      <a:pt x="482075" y="71284"/>
                      <a:pt x="482075" y="69351"/>
                    </a:cubicBezTo>
                    <a:cubicBezTo>
                      <a:pt x="482075" y="67418"/>
                      <a:pt x="482559" y="65968"/>
                      <a:pt x="483284" y="64760"/>
                    </a:cubicBezTo>
                    <a:cubicBezTo>
                      <a:pt x="484009" y="63552"/>
                      <a:pt x="484975" y="62585"/>
                      <a:pt x="486183" y="61619"/>
                    </a:cubicBezTo>
                    <a:cubicBezTo>
                      <a:pt x="487392" y="60894"/>
                      <a:pt x="488358" y="60169"/>
                      <a:pt x="489566" y="59686"/>
                    </a:cubicBezTo>
                    <a:cubicBezTo>
                      <a:pt x="490775" y="59202"/>
                      <a:pt x="491741" y="58961"/>
                      <a:pt x="492708" y="58719"/>
                    </a:cubicBezTo>
                    <a:cubicBezTo>
                      <a:pt x="493674" y="58477"/>
                      <a:pt x="494882" y="58236"/>
                      <a:pt x="496091" y="58236"/>
                    </a:cubicBezTo>
                    <a:cubicBezTo>
                      <a:pt x="497299" y="58236"/>
                      <a:pt x="498507" y="57994"/>
                      <a:pt x="499715" y="57994"/>
                    </a:cubicBezTo>
                    <a:cubicBezTo>
                      <a:pt x="500923" y="57994"/>
                      <a:pt x="501890" y="57752"/>
                      <a:pt x="502857" y="57752"/>
                    </a:cubicBezTo>
                    <a:lnTo>
                      <a:pt x="505031" y="57752"/>
                    </a:lnTo>
                    <a:cubicBezTo>
                      <a:pt x="504548" y="59444"/>
                      <a:pt x="504548" y="61135"/>
                      <a:pt x="504548" y="62827"/>
                    </a:cubicBezTo>
                    <a:moveTo>
                      <a:pt x="522188" y="78292"/>
                    </a:moveTo>
                    <a:cubicBezTo>
                      <a:pt x="520738" y="78775"/>
                      <a:pt x="519288" y="79017"/>
                      <a:pt x="517838" y="79017"/>
                    </a:cubicBezTo>
                    <a:cubicBezTo>
                      <a:pt x="516630" y="79017"/>
                      <a:pt x="515664" y="78534"/>
                      <a:pt x="514939" y="77809"/>
                    </a:cubicBezTo>
                    <a:cubicBezTo>
                      <a:pt x="514214" y="77084"/>
                      <a:pt x="513972" y="75392"/>
                      <a:pt x="513972" y="72734"/>
                    </a:cubicBezTo>
                    <a:lnTo>
                      <a:pt x="513972" y="43496"/>
                    </a:lnTo>
                    <a:cubicBezTo>
                      <a:pt x="513972" y="42529"/>
                      <a:pt x="513972" y="41562"/>
                      <a:pt x="513972" y="40354"/>
                    </a:cubicBezTo>
                    <a:cubicBezTo>
                      <a:pt x="513972" y="39146"/>
                      <a:pt x="513730" y="38179"/>
                      <a:pt x="513489" y="36971"/>
                    </a:cubicBezTo>
                    <a:cubicBezTo>
                      <a:pt x="513247" y="35763"/>
                      <a:pt x="512764" y="34796"/>
                      <a:pt x="512281" y="33830"/>
                    </a:cubicBezTo>
                    <a:cubicBezTo>
                      <a:pt x="511797" y="32863"/>
                      <a:pt x="510831" y="31897"/>
                      <a:pt x="509864" y="31172"/>
                    </a:cubicBezTo>
                    <a:cubicBezTo>
                      <a:pt x="507689" y="29480"/>
                      <a:pt x="505273" y="28514"/>
                      <a:pt x="502615" y="27789"/>
                    </a:cubicBezTo>
                    <a:cubicBezTo>
                      <a:pt x="499957" y="27306"/>
                      <a:pt x="497540" y="27064"/>
                      <a:pt x="494882" y="27064"/>
                    </a:cubicBezTo>
                    <a:cubicBezTo>
                      <a:pt x="492708" y="27064"/>
                      <a:pt x="490291" y="27306"/>
                      <a:pt x="488116" y="27789"/>
                    </a:cubicBezTo>
                    <a:cubicBezTo>
                      <a:pt x="485942" y="28272"/>
                      <a:pt x="483767" y="28997"/>
                      <a:pt x="482075" y="29964"/>
                    </a:cubicBezTo>
                    <a:cubicBezTo>
                      <a:pt x="480142" y="30930"/>
                      <a:pt x="478692" y="32380"/>
                      <a:pt x="477243" y="33830"/>
                    </a:cubicBezTo>
                    <a:cubicBezTo>
                      <a:pt x="475793" y="35280"/>
                      <a:pt x="475068" y="37454"/>
                      <a:pt x="474584" y="40113"/>
                    </a:cubicBezTo>
                    <a:lnTo>
                      <a:pt x="482317" y="42529"/>
                    </a:lnTo>
                    <a:cubicBezTo>
                      <a:pt x="482559" y="41321"/>
                      <a:pt x="482800" y="40113"/>
                      <a:pt x="483284" y="38904"/>
                    </a:cubicBezTo>
                    <a:cubicBezTo>
                      <a:pt x="483767" y="37938"/>
                      <a:pt x="484250" y="36730"/>
                      <a:pt x="485217" y="36005"/>
                    </a:cubicBezTo>
                    <a:cubicBezTo>
                      <a:pt x="486183" y="35038"/>
                      <a:pt x="487150" y="34555"/>
                      <a:pt x="488600" y="33830"/>
                    </a:cubicBezTo>
                    <a:cubicBezTo>
                      <a:pt x="490050" y="33347"/>
                      <a:pt x="491741" y="33105"/>
                      <a:pt x="493916" y="33105"/>
                    </a:cubicBezTo>
                    <a:cubicBezTo>
                      <a:pt x="495124" y="33105"/>
                      <a:pt x="496332" y="33105"/>
                      <a:pt x="497299" y="33347"/>
                    </a:cubicBezTo>
                    <a:cubicBezTo>
                      <a:pt x="498507" y="33588"/>
                      <a:pt x="499474" y="33830"/>
                      <a:pt x="500440" y="34313"/>
                    </a:cubicBezTo>
                    <a:cubicBezTo>
                      <a:pt x="501890" y="35038"/>
                      <a:pt x="502857" y="36005"/>
                      <a:pt x="503582" y="37213"/>
                    </a:cubicBezTo>
                    <a:cubicBezTo>
                      <a:pt x="504065" y="38421"/>
                      <a:pt x="504548" y="40113"/>
                      <a:pt x="504548" y="42287"/>
                    </a:cubicBezTo>
                    <a:lnTo>
                      <a:pt x="504548" y="51711"/>
                    </a:lnTo>
                    <a:cubicBezTo>
                      <a:pt x="501648" y="51711"/>
                      <a:pt x="499232" y="51711"/>
                      <a:pt x="497057" y="51953"/>
                    </a:cubicBezTo>
                    <a:cubicBezTo>
                      <a:pt x="494882" y="51953"/>
                      <a:pt x="492949" y="52195"/>
                      <a:pt x="491016" y="52436"/>
                    </a:cubicBezTo>
                    <a:cubicBezTo>
                      <a:pt x="488358" y="52920"/>
                      <a:pt x="485942" y="53644"/>
                      <a:pt x="483525" y="54369"/>
                    </a:cubicBezTo>
                    <a:cubicBezTo>
                      <a:pt x="481350" y="55336"/>
                      <a:pt x="479176" y="56544"/>
                      <a:pt x="477484" y="57994"/>
                    </a:cubicBezTo>
                    <a:cubicBezTo>
                      <a:pt x="475793" y="59444"/>
                      <a:pt x="474584" y="61135"/>
                      <a:pt x="473618" y="63310"/>
                    </a:cubicBezTo>
                    <a:cubicBezTo>
                      <a:pt x="472651" y="65243"/>
                      <a:pt x="472168" y="67660"/>
                      <a:pt x="472168" y="70076"/>
                    </a:cubicBezTo>
                    <a:cubicBezTo>
                      <a:pt x="472168" y="72493"/>
                      <a:pt x="472651" y="74909"/>
                      <a:pt x="473618" y="76842"/>
                    </a:cubicBezTo>
                    <a:cubicBezTo>
                      <a:pt x="474584" y="78775"/>
                      <a:pt x="475793" y="80467"/>
                      <a:pt x="477243" y="81675"/>
                    </a:cubicBezTo>
                    <a:cubicBezTo>
                      <a:pt x="478692" y="82883"/>
                      <a:pt x="480384" y="83850"/>
                      <a:pt x="482317" y="84575"/>
                    </a:cubicBezTo>
                    <a:cubicBezTo>
                      <a:pt x="484250" y="85300"/>
                      <a:pt x="485942" y="85541"/>
                      <a:pt x="488116" y="85541"/>
                    </a:cubicBezTo>
                    <a:cubicBezTo>
                      <a:pt x="492708" y="85541"/>
                      <a:pt x="496332" y="84575"/>
                      <a:pt x="499232" y="82641"/>
                    </a:cubicBezTo>
                    <a:cubicBezTo>
                      <a:pt x="502132" y="80708"/>
                      <a:pt x="504065" y="78292"/>
                      <a:pt x="505031" y="75634"/>
                    </a:cubicBezTo>
                    <a:cubicBezTo>
                      <a:pt x="505273" y="78050"/>
                      <a:pt x="506240" y="80225"/>
                      <a:pt x="507689" y="82158"/>
                    </a:cubicBezTo>
                    <a:cubicBezTo>
                      <a:pt x="509139" y="84091"/>
                      <a:pt x="511314" y="84816"/>
                      <a:pt x="514214" y="84816"/>
                    </a:cubicBezTo>
                    <a:cubicBezTo>
                      <a:pt x="515905" y="84816"/>
                      <a:pt x="517597" y="84575"/>
                      <a:pt x="519047" y="84333"/>
                    </a:cubicBezTo>
                    <a:cubicBezTo>
                      <a:pt x="520496" y="84091"/>
                      <a:pt x="521705" y="83850"/>
                      <a:pt x="522430" y="83608"/>
                    </a:cubicBezTo>
                    <a:lnTo>
                      <a:pt x="522430" y="78292"/>
                    </a:lnTo>
                    <a:close/>
                    <a:moveTo>
                      <a:pt x="458636" y="77325"/>
                    </a:moveTo>
                    <a:cubicBezTo>
                      <a:pt x="457428" y="77809"/>
                      <a:pt x="456461" y="78292"/>
                      <a:pt x="455495" y="78534"/>
                    </a:cubicBezTo>
                    <a:cubicBezTo>
                      <a:pt x="454528" y="78775"/>
                      <a:pt x="453562" y="79017"/>
                      <a:pt x="452353" y="79017"/>
                    </a:cubicBezTo>
                    <a:cubicBezTo>
                      <a:pt x="451629" y="79017"/>
                      <a:pt x="450904" y="78775"/>
                      <a:pt x="449937" y="78534"/>
                    </a:cubicBezTo>
                    <a:cubicBezTo>
                      <a:pt x="448970" y="78292"/>
                      <a:pt x="448246" y="78050"/>
                      <a:pt x="447762" y="77567"/>
                    </a:cubicBezTo>
                    <a:cubicBezTo>
                      <a:pt x="446554" y="76600"/>
                      <a:pt x="445829" y="75634"/>
                      <a:pt x="445587" y="74184"/>
                    </a:cubicBezTo>
                    <a:cubicBezTo>
                      <a:pt x="445346" y="72734"/>
                      <a:pt x="445346" y="70801"/>
                      <a:pt x="445346" y="67901"/>
                    </a:cubicBezTo>
                    <a:lnTo>
                      <a:pt x="445346" y="35280"/>
                    </a:lnTo>
                    <a:lnTo>
                      <a:pt x="458394" y="35280"/>
                    </a:lnTo>
                    <a:lnTo>
                      <a:pt x="458394" y="28997"/>
                    </a:lnTo>
                    <a:lnTo>
                      <a:pt x="445346" y="28997"/>
                    </a:lnTo>
                    <a:lnTo>
                      <a:pt x="445346" y="12807"/>
                    </a:lnTo>
                    <a:lnTo>
                      <a:pt x="435680" y="14982"/>
                    </a:lnTo>
                    <a:lnTo>
                      <a:pt x="435680" y="28997"/>
                    </a:lnTo>
                    <a:lnTo>
                      <a:pt x="426256" y="28997"/>
                    </a:lnTo>
                    <a:lnTo>
                      <a:pt x="426256" y="35280"/>
                    </a:lnTo>
                    <a:lnTo>
                      <a:pt x="435680" y="35280"/>
                    </a:lnTo>
                    <a:lnTo>
                      <a:pt x="435680" y="68868"/>
                    </a:lnTo>
                    <a:cubicBezTo>
                      <a:pt x="435680" y="71768"/>
                      <a:pt x="435680" y="74184"/>
                      <a:pt x="435922" y="76117"/>
                    </a:cubicBezTo>
                    <a:cubicBezTo>
                      <a:pt x="436163" y="78050"/>
                      <a:pt x="436888" y="79983"/>
                      <a:pt x="437855" y="81433"/>
                    </a:cubicBezTo>
                    <a:cubicBezTo>
                      <a:pt x="439063" y="83125"/>
                      <a:pt x="440513" y="84091"/>
                      <a:pt x="442446" y="84816"/>
                    </a:cubicBezTo>
                    <a:cubicBezTo>
                      <a:pt x="444379" y="85541"/>
                      <a:pt x="446312" y="85783"/>
                      <a:pt x="448487" y="85783"/>
                    </a:cubicBezTo>
                    <a:cubicBezTo>
                      <a:pt x="450662" y="85783"/>
                      <a:pt x="452837" y="85541"/>
                      <a:pt x="455012" y="84816"/>
                    </a:cubicBezTo>
                    <a:cubicBezTo>
                      <a:pt x="457186" y="84091"/>
                      <a:pt x="458878" y="83125"/>
                      <a:pt x="460569" y="82158"/>
                    </a:cubicBezTo>
                    <a:lnTo>
                      <a:pt x="458636" y="77325"/>
                    </a:lnTo>
                    <a:close/>
                    <a:moveTo>
                      <a:pt x="409825" y="28997"/>
                    </a:moveTo>
                    <a:lnTo>
                      <a:pt x="399676" y="28997"/>
                    </a:lnTo>
                    <a:lnTo>
                      <a:pt x="399676" y="84091"/>
                    </a:lnTo>
                    <a:lnTo>
                      <a:pt x="409825" y="84091"/>
                    </a:lnTo>
                    <a:lnTo>
                      <a:pt x="409825" y="28997"/>
                    </a:lnTo>
                    <a:close/>
                    <a:moveTo>
                      <a:pt x="409341" y="2416"/>
                    </a:moveTo>
                    <a:cubicBezTo>
                      <a:pt x="408133" y="1208"/>
                      <a:pt x="406683" y="483"/>
                      <a:pt x="404992" y="483"/>
                    </a:cubicBezTo>
                    <a:cubicBezTo>
                      <a:pt x="403300" y="483"/>
                      <a:pt x="401609" y="1208"/>
                      <a:pt x="400400" y="2416"/>
                    </a:cubicBezTo>
                    <a:cubicBezTo>
                      <a:pt x="399192" y="3625"/>
                      <a:pt x="398467" y="5316"/>
                      <a:pt x="398467" y="6766"/>
                    </a:cubicBezTo>
                    <a:cubicBezTo>
                      <a:pt x="398467" y="8457"/>
                      <a:pt x="399192" y="9907"/>
                      <a:pt x="400400" y="11116"/>
                    </a:cubicBezTo>
                    <a:cubicBezTo>
                      <a:pt x="401609" y="12324"/>
                      <a:pt x="403059" y="13049"/>
                      <a:pt x="404992" y="13049"/>
                    </a:cubicBezTo>
                    <a:cubicBezTo>
                      <a:pt x="406683" y="13049"/>
                      <a:pt x="408133" y="12324"/>
                      <a:pt x="409341" y="11116"/>
                    </a:cubicBezTo>
                    <a:cubicBezTo>
                      <a:pt x="410549" y="9907"/>
                      <a:pt x="411274" y="8457"/>
                      <a:pt x="411274" y="6766"/>
                    </a:cubicBezTo>
                    <a:cubicBezTo>
                      <a:pt x="411274" y="5074"/>
                      <a:pt x="410549" y="3625"/>
                      <a:pt x="409341" y="2416"/>
                    </a:cubicBezTo>
                    <a:moveTo>
                      <a:pt x="379619" y="61377"/>
                    </a:moveTo>
                    <a:cubicBezTo>
                      <a:pt x="378653" y="59444"/>
                      <a:pt x="377203" y="57994"/>
                      <a:pt x="375511" y="56544"/>
                    </a:cubicBezTo>
                    <a:cubicBezTo>
                      <a:pt x="373820" y="55094"/>
                      <a:pt x="372128" y="54128"/>
                      <a:pt x="370195" y="53403"/>
                    </a:cubicBezTo>
                    <a:cubicBezTo>
                      <a:pt x="368262" y="52678"/>
                      <a:pt x="366329" y="51953"/>
                      <a:pt x="364396" y="51470"/>
                    </a:cubicBezTo>
                    <a:cubicBezTo>
                      <a:pt x="361013" y="50503"/>
                      <a:pt x="358113" y="49295"/>
                      <a:pt x="355938" y="47603"/>
                    </a:cubicBezTo>
                    <a:cubicBezTo>
                      <a:pt x="353764" y="45912"/>
                      <a:pt x="352797" y="43737"/>
                      <a:pt x="352797" y="40837"/>
                    </a:cubicBezTo>
                    <a:cubicBezTo>
                      <a:pt x="352797" y="38663"/>
                      <a:pt x="353764" y="36730"/>
                      <a:pt x="355697" y="35280"/>
                    </a:cubicBezTo>
                    <a:cubicBezTo>
                      <a:pt x="357630" y="33830"/>
                      <a:pt x="360046" y="33105"/>
                      <a:pt x="362946" y="33105"/>
                    </a:cubicBezTo>
                    <a:cubicBezTo>
                      <a:pt x="366087" y="33105"/>
                      <a:pt x="368504" y="33588"/>
                      <a:pt x="370195" y="34796"/>
                    </a:cubicBezTo>
                    <a:cubicBezTo>
                      <a:pt x="371887" y="36005"/>
                      <a:pt x="373337" y="37213"/>
                      <a:pt x="374786" y="38421"/>
                    </a:cubicBezTo>
                    <a:lnTo>
                      <a:pt x="379619" y="32380"/>
                    </a:lnTo>
                    <a:cubicBezTo>
                      <a:pt x="378169" y="31172"/>
                      <a:pt x="376236" y="29964"/>
                      <a:pt x="373820" y="28997"/>
                    </a:cubicBezTo>
                    <a:cubicBezTo>
                      <a:pt x="371162" y="27789"/>
                      <a:pt x="367779" y="27306"/>
                      <a:pt x="363429" y="27306"/>
                    </a:cubicBezTo>
                    <a:cubicBezTo>
                      <a:pt x="360771" y="27306"/>
                      <a:pt x="358355" y="27547"/>
                      <a:pt x="355938" y="28272"/>
                    </a:cubicBezTo>
                    <a:cubicBezTo>
                      <a:pt x="353522" y="28997"/>
                      <a:pt x="351589" y="29722"/>
                      <a:pt x="349656" y="31172"/>
                    </a:cubicBezTo>
                    <a:cubicBezTo>
                      <a:pt x="347964" y="32380"/>
                      <a:pt x="346514" y="34071"/>
                      <a:pt x="345306" y="36005"/>
                    </a:cubicBezTo>
                    <a:cubicBezTo>
                      <a:pt x="344098" y="37938"/>
                      <a:pt x="343615" y="40113"/>
                      <a:pt x="343615" y="42771"/>
                    </a:cubicBezTo>
                    <a:cubicBezTo>
                      <a:pt x="343615" y="45670"/>
                      <a:pt x="344098" y="48087"/>
                      <a:pt x="345065" y="50020"/>
                    </a:cubicBezTo>
                    <a:cubicBezTo>
                      <a:pt x="346031" y="51953"/>
                      <a:pt x="347481" y="53644"/>
                      <a:pt x="348931" y="54853"/>
                    </a:cubicBezTo>
                    <a:cubicBezTo>
                      <a:pt x="350622" y="56061"/>
                      <a:pt x="352314" y="57269"/>
                      <a:pt x="354005" y="57752"/>
                    </a:cubicBezTo>
                    <a:cubicBezTo>
                      <a:pt x="355938" y="58477"/>
                      <a:pt x="357630" y="58961"/>
                      <a:pt x="359321" y="59686"/>
                    </a:cubicBezTo>
                    <a:cubicBezTo>
                      <a:pt x="362946" y="60652"/>
                      <a:pt x="365604" y="61860"/>
                      <a:pt x="367779" y="63310"/>
                    </a:cubicBezTo>
                    <a:cubicBezTo>
                      <a:pt x="369954" y="64760"/>
                      <a:pt x="370920" y="67176"/>
                      <a:pt x="370920" y="70559"/>
                    </a:cubicBezTo>
                    <a:cubicBezTo>
                      <a:pt x="370920" y="73459"/>
                      <a:pt x="369954" y="75634"/>
                      <a:pt x="368262" y="77325"/>
                    </a:cubicBezTo>
                    <a:cubicBezTo>
                      <a:pt x="366571" y="78775"/>
                      <a:pt x="364154" y="79742"/>
                      <a:pt x="360771" y="79742"/>
                    </a:cubicBezTo>
                    <a:cubicBezTo>
                      <a:pt x="359080" y="79742"/>
                      <a:pt x="357630" y="79500"/>
                      <a:pt x="355938" y="79017"/>
                    </a:cubicBezTo>
                    <a:cubicBezTo>
                      <a:pt x="354489" y="78534"/>
                      <a:pt x="353039" y="77809"/>
                      <a:pt x="351830" y="76842"/>
                    </a:cubicBezTo>
                    <a:cubicBezTo>
                      <a:pt x="350622" y="76117"/>
                      <a:pt x="349414" y="75151"/>
                      <a:pt x="348447" y="74184"/>
                    </a:cubicBezTo>
                    <a:cubicBezTo>
                      <a:pt x="347481" y="73217"/>
                      <a:pt x="346756" y="72493"/>
                      <a:pt x="346031" y="71768"/>
                    </a:cubicBezTo>
                    <a:lnTo>
                      <a:pt x="341198" y="79500"/>
                    </a:lnTo>
                    <a:cubicBezTo>
                      <a:pt x="346514" y="83608"/>
                      <a:pt x="352797" y="85783"/>
                      <a:pt x="360288" y="85783"/>
                    </a:cubicBezTo>
                    <a:cubicBezTo>
                      <a:pt x="363188" y="85783"/>
                      <a:pt x="365604" y="85300"/>
                      <a:pt x="368020" y="84575"/>
                    </a:cubicBezTo>
                    <a:cubicBezTo>
                      <a:pt x="370437" y="83850"/>
                      <a:pt x="372612" y="82641"/>
                      <a:pt x="374303" y="81192"/>
                    </a:cubicBezTo>
                    <a:cubicBezTo>
                      <a:pt x="375995" y="79742"/>
                      <a:pt x="377444" y="77809"/>
                      <a:pt x="378411" y="75634"/>
                    </a:cubicBezTo>
                    <a:cubicBezTo>
                      <a:pt x="379378" y="73459"/>
                      <a:pt x="380103" y="71043"/>
                      <a:pt x="380103" y="68143"/>
                    </a:cubicBezTo>
                    <a:cubicBezTo>
                      <a:pt x="381069" y="65485"/>
                      <a:pt x="380586" y="63310"/>
                      <a:pt x="379619" y="61377"/>
                    </a:cubicBezTo>
                    <a:moveTo>
                      <a:pt x="298428" y="84091"/>
                    </a:moveTo>
                    <a:lnTo>
                      <a:pt x="307852" y="84091"/>
                    </a:lnTo>
                    <a:lnTo>
                      <a:pt x="307852" y="57511"/>
                    </a:lnTo>
                    <a:cubicBezTo>
                      <a:pt x="307852" y="55578"/>
                      <a:pt x="307852" y="53886"/>
                      <a:pt x="308093" y="51953"/>
                    </a:cubicBezTo>
                    <a:cubicBezTo>
                      <a:pt x="308335" y="50020"/>
                      <a:pt x="308577" y="48328"/>
                      <a:pt x="308818" y="46637"/>
                    </a:cubicBezTo>
                    <a:cubicBezTo>
                      <a:pt x="309785" y="43254"/>
                      <a:pt x="310993" y="40354"/>
                      <a:pt x="312926" y="37938"/>
                    </a:cubicBezTo>
                    <a:cubicBezTo>
                      <a:pt x="314618" y="35521"/>
                      <a:pt x="316792" y="34555"/>
                      <a:pt x="318967" y="34555"/>
                    </a:cubicBezTo>
                    <a:cubicBezTo>
                      <a:pt x="322833" y="34555"/>
                      <a:pt x="324767" y="36488"/>
                      <a:pt x="325008" y="40596"/>
                    </a:cubicBezTo>
                    <a:lnTo>
                      <a:pt x="333224" y="37696"/>
                    </a:lnTo>
                    <a:cubicBezTo>
                      <a:pt x="333224" y="35763"/>
                      <a:pt x="332741" y="34313"/>
                      <a:pt x="332016" y="32863"/>
                    </a:cubicBezTo>
                    <a:cubicBezTo>
                      <a:pt x="331291" y="31413"/>
                      <a:pt x="330566" y="30447"/>
                      <a:pt x="329599" y="29722"/>
                    </a:cubicBezTo>
                    <a:cubicBezTo>
                      <a:pt x="328633" y="28997"/>
                      <a:pt x="327425" y="28272"/>
                      <a:pt x="326216" y="28030"/>
                    </a:cubicBezTo>
                    <a:cubicBezTo>
                      <a:pt x="325008" y="27547"/>
                      <a:pt x="323800" y="27547"/>
                      <a:pt x="322833" y="27547"/>
                    </a:cubicBezTo>
                    <a:cubicBezTo>
                      <a:pt x="319450" y="27547"/>
                      <a:pt x="316792" y="28514"/>
                      <a:pt x="314134" y="30205"/>
                    </a:cubicBezTo>
                    <a:cubicBezTo>
                      <a:pt x="311718" y="32138"/>
                      <a:pt x="309543" y="34555"/>
                      <a:pt x="307852" y="37696"/>
                    </a:cubicBezTo>
                    <a:lnTo>
                      <a:pt x="306643" y="28272"/>
                    </a:lnTo>
                    <a:lnTo>
                      <a:pt x="297219" y="29239"/>
                    </a:lnTo>
                    <a:cubicBezTo>
                      <a:pt x="297219" y="29722"/>
                      <a:pt x="297461" y="30447"/>
                      <a:pt x="297461" y="31413"/>
                    </a:cubicBezTo>
                    <a:cubicBezTo>
                      <a:pt x="297703" y="32380"/>
                      <a:pt x="297703" y="33588"/>
                      <a:pt x="297944" y="35038"/>
                    </a:cubicBezTo>
                    <a:cubicBezTo>
                      <a:pt x="298186" y="36488"/>
                      <a:pt x="298186" y="37696"/>
                      <a:pt x="298186" y="39146"/>
                    </a:cubicBezTo>
                    <a:cubicBezTo>
                      <a:pt x="298186" y="40596"/>
                      <a:pt x="298428" y="41804"/>
                      <a:pt x="298428" y="43254"/>
                    </a:cubicBezTo>
                    <a:lnTo>
                      <a:pt x="298428" y="84091"/>
                    </a:lnTo>
                    <a:close/>
                    <a:moveTo>
                      <a:pt x="267981" y="38179"/>
                    </a:moveTo>
                    <a:cubicBezTo>
                      <a:pt x="270156" y="41079"/>
                      <a:pt x="271122" y="45187"/>
                      <a:pt x="271122" y="50262"/>
                    </a:cubicBezTo>
                    <a:lnTo>
                      <a:pt x="271122" y="52195"/>
                    </a:lnTo>
                    <a:lnTo>
                      <a:pt x="243817" y="52195"/>
                    </a:lnTo>
                    <a:cubicBezTo>
                      <a:pt x="244058" y="49778"/>
                      <a:pt x="244783" y="47362"/>
                      <a:pt x="245508" y="45187"/>
                    </a:cubicBezTo>
                    <a:cubicBezTo>
                      <a:pt x="246233" y="43012"/>
                      <a:pt x="247441" y="41079"/>
                      <a:pt x="248649" y="39388"/>
                    </a:cubicBezTo>
                    <a:cubicBezTo>
                      <a:pt x="249858" y="37696"/>
                      <a:pt x="251549" y="36246"/>
                      <a:pt x="253241" y="35280"/>
                    </a:cubicBezTo>
                    <a:cubicBezTo>
                      <a:pt x="254932" y="34313"/>
                      <a:pt x="257107" y="33830"/>
                      <a:pt x="259282" y="33830"/>
                    </a:cubicBezTo>
                    <a:cubicBezTo>
                      <a:pt x="262906" y="33588"/>
                      <a:pt x="265806" y="35038"/>
                      <a:pt x="267981" y="38179"/>
                    </a:cubicBezTo>
                    <a:moveTo>
                      <a:pt x="281029" y="58236"/>
                    </a:moveTo>
                    <a:lnTo>
                      <a:pt x="281029" y="52678"/>
                    </a:lnTo>
                    <a:cubicBezTo>
                      <a:pt x="281029" y="49537"/>
                      <a:pt x="280788" y="46395"/>
                      <a:pt x="280063" y="43496"/>
                    </a:cubicBezTo>
                    <a:cubicBezTo>
                      <a:pt x="279338" y="40354"/>
                      <a:pt x="278130" y="37696"/>
                      <a:pt x="276438" y="35280"/>
                    </a:cubicBezTo>
                    <a:cubicBezTo>
                      <a:pt x="274747" y="32863"/>
                      <a:pt x="272572" y="30930"/>
                      <a:pt x="269672" y="29480"/>
                    </a:cubicBezTo>
                    <a:cubicBezTo>
                      <a:pt x="266773" y="28030"/>
                      <a:pt x="263390" y="27306"/>
                      <a:pt x="259040" y="27306"/>
                    </a:cubicBezTo>
                    <a:cubicBezTo>
                      <a:pt x="255415" y="27306"/>
                      <a:pt x="252274" y="28030"/>
                      <a:pt x="249133" y="29480"/>
                    </a:cubicBezTo>
                    <a:cubicBezTo>
                      <a:pt x="245991" y="30930"/>
                      <a:pt x="243333" y="32863"/>
                      <a:pt x="241159" y="35521"/>
                    </a:cubicBezTo>
                    <a:cubicBezTo>
                      <a:pt x="238984" y="38179"/>
                      <a:pt x="237051" y="41079"/>
                      <a:pt x="235842" y="44704"/>
                    </a:cubicBezTo>
                    <a:cubicBezTo>
                      <a:pt x="234634" y="48328"/>
                      <a:pt x="233909" y="52195"/>
                      <a:pt x="233909" y="56544"/>
                    </a:cubicBezTo>
                    <a:cubicBezTo>
                      <a:pt x="233909" y="66210"/>
                      <a:pt x="236084" y="73459"/>
                      <a:pt x="240675" y="78292"/>
                    </a:cubicBezTo>
                    <a:cubicBezTo>
                      <a:pt x="245025" y="83125"/>
                      <a:pt x="251791" y="85783"/>
                      <a:pt x="260490" y="85783"/>
                    </a:cubicBezTo>
                    <a:cubicBezTo>
                      <a:pt x="265081" y="85783"/>
                      <a:pt x="268947" y="84816"/>
                      <a:pt x="272572" y="83125"/>
                    </a:cubicBezTo>
                    <a:cubicBezTo>
                      <a:pt x="275955" y="81192"/>
                      <a:pt x="279338" y="78534"/>
                      <a:pt x="282238" y="75151"/>
                    </a:cubicBezTo>
                    <a:lnTo>
                      <a:pt x="278371" y="71043"/>
                    </a:lnTo>
                    <a:cubicBezTo>
                      <a:pt x="274747" y="74426"/>
                      <a:pt x="271605" y="76359"/>
                      <a:pt x="268947" y="77567"/>
                    </a:cubicBezTo>
                    <a:cubicBezTo>
                      <a:pt x="266289" y="78534"/>
                      <a:pt x="263631" y="79017"/>
                      <a:pt x="261215" y="79017"/>
                    </a:cubicBezTo>
                    <a:cubicBezTo>
                      <a:pt x="255657" y="79017"/>
                      <a:pt x="251549" y="77325"/>
                      <a:pt x="248649" y="73701"/>
                    </a:cubicBezTo>
                    <a:cubicBezTo>
                      <a:pt x="245750" y="70076"/>
                      <a:pt x="244300" y="65002"/>
                      <a:pt x="244058" y="58477"/>
                    </a:cubicBezTo>
                    <a:lnTo>
                      <a:pt x="281029" y="58477"/>
                    </a:lnTo>
                    <a:close/>
                    <a:moveTo>
                      <a:pt x="183648" y="28997"/>
                    </a:moveTo>
                    <a:lnTo>
                      <a:pt x="172774" y="28997"/>
                    </a:lnTo>
                    <a:lnTo>
                      <a:pt x="195247" y="85300"/>
                    </a:lnTo>
                    <a:lnTo>
                      <a:pt x="203221" y="85300"/>
                    </a:lnTo>
                    <a:lnTo>
                      <a:pt x="226418" y="28997"/>
                    </a:lnTo>
                    <a:lnTo>
                      <a:pt x="217236" y="28997"/>
                    </a:lnTo>
                    <a:lnTo>
                      <a:pt x="202496" y="67660"/>
                    </a:lnTo>
                    <a:cubicBezTo>
                      <a:pt x="201046" y="71526"/>
                      <a:pt x="200321" y="74426"/>
                      <a:pt x="200079" y="76359"/>
                    </a:cubicBezTo>
                    <a:cubicBezTo>
                      <a:pt x="199838" y="75392"/>
                      <a:pt x="199596" y="74184"/>
                      <a:pt x="199354" y="72734"/>
                    </a:cubicBezTo>
                    <a:cubicBezTo>
                      <a:pt x="199113" y="71284"/>
                      <a:pt x="198388" y="69351"/>
                      <a:pt x="197663" y="67176"/>
                    </a:cubicBezTo>
                    <a:lnTo>
                      <a:pt x="183648" y="28997"/>
                    </a:lnTo>
                    <a:close/>
                    <a:moveTo>
                      <a:pt x="159000" y="28997"/>
                    </a:moveTo>
                    <a:lnTo>
                      <a:pt x="148851" y="28997"/>
                    </a:lnTo>
                    <a:lnTo>
                      <a:pt x="148851" y="84091"/>
                    </a:lnTo>
                    <a:lnTo>
                      <a:pt x="159000" y="84091"/>
                    </a:lnTo>
                    <a:lnTo>
                      <a:pt x="159000" y="28997"/>
                    </a:lnTo>
                    <a:close/>
                    <a:moveTo>
                      <a:pt x="158517" y="2416"/>
                    </a:moveTo>
                    <a:cubicBezTo>
                      <a:pt x="157309" y="1208"/>
                      <a:pt x="155859" y="483"/>
                      <a:pt x="154167" y="483"/>
                    </a:cubicBezTo>
                    <a:cubicBezTo>
                      <a:pt x="152476" y="483"/>
                      <a:pt x="150784" y="1208"/>
                      <a:pt x="149576" y="2416"/>
                    </a:cubicBezTo>
                    <a:cubicBezTo>
                      <a:pt x="148368" y="3625"/>
                      <a:pt x="147643" y="5316"/>
                      <a:pt x="147643" y="6766"/>
                    </a:cubicBezTo>
                    <a:cubicBezTo>
                      <a:pt x="147643" y="8457"/>
                      <a:pt x="148368" y="9907"/>
                      <a:pt x="149576" y="11116"/>
                    </a:cubicBezTo>
                    <a:cubicBezTo>
                      <a:pt x="150784" y="12324"/>
                      <a:pt x="152476" y="13049"/>
                      <a:pt x="154167" y="13049"/>
                    </a:cubicBezTo>
                    <a:cubicBezTo>
                      <a:pt x="155859" y="13049"/>
                      <a:pt x="157309" y="12324"/>
                      <a:pt x="158517" y="11116"/>
                    </a:cubicBezTo>
                    <a:cubicBezTo>
                      <a:pt x="159725" y="9907"/>
                      <a:pt x="160450" y="8457"/>
                      <a:pt x="160450" y="6766"/>
                    </a:cubicBezTo>
                    <a:cubicBezTo>
                      <a:pt x="160450" y="5074"/>
                      <a:pt x="159725" y="3625"/>
                      <a:pt x="158517" y="2416"/>
                    </a:cubicBezTo>
                    <a:moveTo>
                      <a:pt x="128795" y="84091"/>
                    </a:moveTo>
                    <a:lnTo>
                      <a:pt x="128795" y="49537"/>
                    </a:lnTo>
                    <a:cubicBezTo>
                      <a:pt x="128795" y="46637"/>
                      <a:pt x="128553" y="43737"/>
                      <a:pt x="128312" y="41079"/>
                    </a:cubicBezTo>
                    <a:cubicBezTo>
                      <a:pt x="128070" y="38421"/>
                      <a:pt x="127345" y="36005"/>
                      <a:pt x="126137" y="34071"/>
                    </a:cubicBezTo>
                    <a:cubicBezTo>
                      <a:pt x="124929" y="32138"/>
                      <a:pt x="122996" y="30447"/>
                      <a:pt x="120338" y="29239"/>
                    </a:cubicBezTo>
                    <a:cubicBezTo>
                      <a:pt x="117680" y="28030"/>
                      <a:pt x="114297" y="27306"/>
                      <a:pt x="109705" y="27306"/>
                    </a:cubicBezTo>
                    <a:cubicBezTo>
                      <a:pt x="106806" y="27306"/>
                      <a:pt x="104389" y="27789"/>
                      <a:pt x="102214" y="28514"/>
                    </a:cubicBezTo>
                    <a:cubicBezTo>
                      <a:pt x="100040" y="29480"/>
                      <a:pt x="98348" y="30447"/>
                      <a:pt x="96898" y="31655"/>
                    </a:cubicBezTo>
                    <a:cubicBezTo>
                      <a:pt x="95449" y="32863"/>
                      <a:pt x="94240" y="34071"/>
                      <a:pt x="93274" y="35280"/>
                    </a:cubicBezTo>
                    <a:cubicBezTo>
                      <a:pt x="92307" y="36488"/>
                      <a:pt x="91824" y="37213"/>
                      <a:pt x="91341" y="37938"/>
                    </a:cubicBezTo>
                    <a:lnTo>
                      <a:pt x="90132" y="28514"/>
                    </a:lnTo>
                    <a:lnTo>
                      <a:pt x="80708" y="29480"/>
                    </a:lnTo>
                    <a:cubicBezTo>
                      <a:pt x="80708" y="29964"/>
                      <a:pt x="80950" y="30689"/>
                      <a:pt x="80950" y="31655"/>
                    </a:cubicBezTo>
                    <a:cubicBezTo>
                      <a:pt x="81192" y="32622"/>
                      <a:pt x="81192" y="33830"/>
                      <a:pt x="81433" y="35280"/>
                    </a:cubicBezTo>
                    <a:cubicBezTo>
                      <a:pt x="81675" y="36730"/>
                      <a:pt x="81675" y="37938"/>
                      <a:pt x="81675" y="39388"/>
                    </a:cubicBezTo>
                    <a:cubicBezTo>
                      <a:pt x="81675" y="40837"/>
                      <a:pt x="81917" y="42046"/>
                      <a:pt x="81917" y="43496"/>
                    </a:cubicBezTo>
                    <a:lnTo>
                      <a:pt x="81917" y="84333"/>
                    </a:lnTo>
                    <a:lnTo>
                      <a:pt x="91824" y="84333"/>
                    </a:lnTo>
                    <a:lnTo>
                      <a:pt x="91824" y="53403"/>
                    </a:lnTo>
                    <a:cubicBezTo>
                      <a:pt x="91824" y="50986"/>
                      <a:pt x="92307" y="48570"/>
                      <a:pt x="93032" y="46154"/>
                    </a:cubicBezTo>
                    <a:cubicBezTo>
                      <a:pt x="93757" y="43979"/>
                      <a:pt x="94965" y="41804"/>
                      <a:pt x="96415" y="40354"/>
                    </a:cubicBezTo>
                    <a:cubicBezTo>
                      <a:pt x="97865" y="38663"/>
                      <a:pt x="99556" y="37454"/>
                      <a:pt x="101248" y="36488"/>
                    </a:cubicBezTo>
                    <a:cubicBezTo>
                      <a:pt x="103181" y="35521"/>
                      <a:pt x="105114" y="35038"/>
                      <a:pt x="107531" y="35038"/>
                    </a:cubicBezTo>
                    <a:cubicBezTo>
                      <a:pt x="109947" y="35038"/>
                      <a:pt x="112122" y="35280"/>
                      <a:pt x="113572" y="36005"/>
                    </a:cubicBezTo>
                    <a:cubicBezTo>
                      <a:pt x="115021" y="36730"/>
                      <a:pt x="116230" y="37454"/>
                      <a:pt x="117196" y="38904"/>
                    </a:cubicBezTo>
                    <a:cubicBezTo>
                      <a:pt x="117921" y="40113"/>
                      <a:pt x="118404" y="41804"/>
                      <a:pt x="118888" y="43496"/>
                    </a:cubicBezTo>
                    <a:cubicBezTo>
                      <a:pt x="119129" y="45429"/>
                      <a:pt x="119371" y="47362"/>
                      <a:pt x="119371" y="49778"/>
                    </a:cubicBezTo>
                    <a:lnTo>
                      <a:pt x="119371" y="84333"/>
                    </a:lnTo>
                    <a:lnTo>
                      <a:pt x="128795" y="84333"/>
                    </a:lnTo>
                    <a:close/>
                    <a:moveTo>
                      <a:pt x="60894" y="5799"/>
                    </a:moveTo>
                    <a:lnTo>
                      <a:pt x="50986" y="5799"/>
                    </a:lnTo>
                    <a:lnTo>
                      <a:pt x="50986" y="54128"/>
                    </a:lnTo>
                    <a:cubicBezTo>
                      <a:pt x="50986" y="59202"/>
                      <a:pt x="50503" y="63552"/>
                      <a:pt x="49295" y="66935"/>
                    </a:cubicBezTo>
                    <a:cubicBezTo>
                      <a:pt x="48328" y="70318"/>
                      <a:pt x="46879" y="72976"/>
                      <a:pt x="44945" y="74667"/>
                    </a:cubicBezTo>
                    <a:cubicBezTo>
                      <a:pt x="43012" y="76600"/>
                      <a:pt x="40837" y="77809"/>
                      <a:pt x="38421" y="78534"/>
                    </a:cubicBezTo>
                    <a:cubicBezTo>
                      <a:pt x="36005" y="79259"/>
                      <a:pt x="33347" y="79500"/>
                      <a:pt x="30447" y="79500"/>
                    </a:cubicBezTo>
                    <a:cubicBezTo>
                      <a:pt x="27547" y="79500"/>
                      <a:pt x="24889" y="79259"/>
                      <a:pt x="22231" y="78534"/>
                    </a:cubicBezTo>
                    <a:cubicBezTo>
                      <a:pt x="19815" y="77809"/>
                      <a:pt x="17640" y="76600"/>
                      <a:pt x="15707" y="74667"/>
                    </a:cubicBezTo>
                    <a:cubicBezTo>
                      <a:pt x="14015" y="72734"/>
                      <a:pt x="12565" y="70076"/>
                      <a:pt x="11357" y="66935"/>
                    </a:cubicBezTo>
                    <a:cubicBezTo>
                      <a:pt x="10391" y="63552"/>
                      <a:pt x="9666" y="59444"/>
                      <a:pt x="9666" y="54128"/>
                    </a:cubicBezTo>
                    <a:lnTo>
                      <a:pt x="9666" y="5799"/>
                    </a:lnTo>
                    <a:lnTo>
                      <a:pt x="0" y="5799"/>
                    </a:lnTo>
                    <a:lnTo>
                      <a:pt x="0" y="54853"/>
                    </a:lnTo>
                    <a:cubicBezTo>
                      <a:pt x="0" y="66451"/>
                      <a:pt x="2658" y="74667"/>
                      <a:pt x="7733" y="79500"/>
                    </a:cubicBezTo>
                    <a:cubicBezTo>
                      <a:pt x="12807" y="84333"/>
                      <a:pt x="20540" y="86749"/>
                      <a:pt x="30689" y="86749"/>
                    </a:cubicBezTo>
                    <a:cubicBezTo>
                      <a:pt x="40837" y="86749"/>
                      <a:pt x="48570" y="84333"/>
                      <a:pt x="53403" y="79500"/>
                    </a:cubicBezTo>
                    <a:cubicBezTo>
                      <a:pt x="58477" y="74667"/>
                      <a:pt x="60894" y="66451"/>
                      <a:pt x="60894" y="54853"/>
                    </a:cubicBezTo>
                    <a:lnTo>
                      <a:pt x="60894" y="5799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16" name="Freihandform: Form 115">
                <a:extLst>
                  <a:ext uri="{FF2B5EF4-FFF2-40B4-BE49-F238E27FC236}">
                    <a16:creationId xmlns:a16="http://schemas.microsoft.com/office/drawing/2014/main" id="{F73BF28F-3F29-4CFB-95A8-47BDB9A6EFB7}"/>
                  </a:ext>
                </a:extLst>
              </p:cNvPr>
              <p:cNvSpPr/>
              <p:nvPr/>
            </p:nvSpPr>
            <p:spPr>
              <a:xfrm>
                <a:off x="11569754" y="1219314"/>
                <a:ext cx="152234" cy="132903"/>
              </a:xfrm>
              <a:custGeom>
                <a:avLst/>
                <a:gdLst>
                  <a:gd name="connsiteX0" fmla="*/ 0 w 152234"/>
                  <a:gd name="connsiteY0" fmla="*/ 134353 h 132902"/>
                  <a:gd name="connsiteX1" fmla="*/ 84816 w 152234"/>
                  <a:gd name="connsiteY1" fmla="*/ 134353 h 132902"/>
                  <a:gd name="connsiteX2" fmla="*/ 152234 w 152234"/>
                  <a:gd name="connsiteY2" fmla="*/ 67176 h 132902"/>
                  <a:gd name="connsiteX3" fmla="*/ 84816 w 152234"/>
                  <a:gd name="connsiteY3" fmla="*/ 0 h 132902"/>
                  <a:gd name="connsiteX4" fmla="*/ 0 w 152234"/>
                  <a:gd name="connsiteY4" fmla="*/ 0 h 132902"/>
                  <a:gd name="connsiteX5" fmla="*/ 0 w 152234"/>
                  <a:gd name="connsiteY5" fmla="*/ 134353 h 132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234" h="132902">
                    <a:moveTo>
                      <a:pt x="0" y="134353"/>
                    </a:moveTo>
                    <a:lnTo>
                      <a:pt x="84816" y="134353"/>
                    </a:lnTo>
                    <a:cubicBezTo>
                      <a:pt x="122029" y="134353"/>
                      <a:pt x="152234" y="104389"/>
                      <a:pt x="152234" y="67176"/>
                    </a:cubicBezTo>
                    <a:cubicBezTo>
                      <a:pt x="152234" y="29964"/>
                      <a:pt x="122029" y="0"/>
                      <a:pt x="84816" y="0"/>
                    </a:cubicBezTo>
                    <a:lnTo>
                      <a:pt x="0" y="0"/>
                    </a:lnTo>
                    <a:lnTo>
                      <a:pt x="0" y="134353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</p:grpSp>
      <p:pic>
        <p:nvPicPr>
          <p:cNvPr id="128" name="Grafik 127">
            <a:extLst>
              <a:ext uri="{FF2B5EF4-FFF2-40B4-BE49-F238E27FC236}">
                <a16:creationId xmlns:a16="http://schemas.microsoft.com/office/drawing/2014/main" id="{2476DF6A-AE67-4794-90B5-87F8001E094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12044" y="366227"/>
            <a:ext cx="1998662" cy="45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5337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B0EFD377-4EA8-4233-8819-69CE7EFB9E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4279" y="3034543"/>
            <a:ext cx="4968228" cy="919235"/>
          </a:xfrm>
        </p:spPr>
        <p:txBody>
          <a:bodyPr/>
          <a:lstStyle>
            <a:lvl1pPr algn="r">
              <a:defRPr/>
            </a:lvl1pPr>
          </a:lstStyle>
          <a:p>
            <a:r>
              <a:rPr lang="de-DE" dirty="0" err="1"/>
              <a:t>Kapiteltrenner</a:t>
            </a:r>
            <a:r>
              <a:rPr lang="de-DE" dirty="0"/>
              <a:t> (bearbeiten)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D5327C6-E598-4991-AB22-BE7A8B832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4581514-8A34-423E-AF48-23D40C9B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40" name="Bildplatzhalter 4">
            <a:extLst>
              <a:ext uri="{FF2B5EF4-FFF2-40B4-BE49-F238E27FC236}">
                <a16:creationId xmlns:a16="http://schemas.microsoft.com/office/drawing/2014/main" id="{76763FB6-F29F-6E45-A8AF-56E9738E6CB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708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41" name="Bildplatzhalter 4">
            <a:extLst>
              <a:ext uri="{FF2B5EF4-FFF2-40B4-BE49-F238E27FC236}">
                <a16:creationId xmlns:a16="http://schemas.microsoft.com/office/drawing/2014/main" id="{A1AF13E3-064D-6244-AEC0-7A7D21E29C7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654279" y="4151976"/>
            <a:ext cx="1528762" cy="582612"/>
          </a:xfrm>
          <a:noFill/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72" name="Bildplatzhalter 4">
            <a:extLst>
              <a:ext uri="{FF2B5EF4-FFF2-40B4-BE49-F238E27FC236}">
                <a16:creationId xmlns:a16="http://schemas.microsoft.com/office/drawing/2014/main" id="{1472E981-D1BB-BD49-8ED3-BA240E3D17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087479" y="4151052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73" name="Inhaltsplatzhalter 3">
            <a:extLst>
              <a:ext uri="{FF2B5EF4-FFF2-40B4-BE49-F238E27FC236}">
                <a16:creationId xmlns:a16="http://schemas.microsoft.com/office/drawing/2014/main" id="{EA02FDF1-F7DB-BE48-B1B0-7B94721FC31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0" y="1422400"/>
            <a:ext cx="3491880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pic>
        <p:nvPicPr>
          <p:cNvPr id="74" name="Grafik 73">
            <a:extLst>
              <a:ext uri="{FF2B5EF4-FFF2-40B4-BE49-F238E27FC236}">
                <a16:creationId xmlns:a16="http://schemas.microsoft.com/office/drawing/2014/main" id="{F760CC9D-E00B-4C27-8665-26F0EA77F1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  <p:grpSp>
        <p:nvGrpSpPr>
          <p:cNvPr id="75" name="Grafik 9">
            <a:extLst>
              <a:ext uri="{FF2B5EF4-FFF2-40B4-BE49-F238E27FC236}">
                <a16:creationId xmlns:a16="http://schemas.microsoft.com/office/drawing/2014/main" id="{D2AB6141-7D0D-454A-83C1-D5DC1F4B7F52}"/>
              </a:ext>
            </a:extLst>
          </p:cNvPr>
          <p:cNvGrpSpPr/>
          <p:nvPr userDrawn="1"/>
        </p:nvGrpSpPr>
        <p:grpSpPr>
          <a:xfrm>
            <a:off x="7758354" y="280904"/>
            <a:ext cx="1049330" cy="621121"/>
            <a:chOff x="10321916" y="525077"/>
            <a:chExt cx="1399106" cy="827140"/>
          </a:xfrm>
          <a:solidFill>
            <a:schemeClr val="accent1"/>
          </a:solidFill>
        </p:grpSpPr>
        <p:grpSp>
          <p:nvGrpSpPr>
            <p:cNvPr id="76" name="Grafik 9">
              <a:extLst>
                <a:ext uri="{FF2B5EF4-FFF2-40B4-BE49-F238E27FC236}">
                  <a16:creationId xmlns:a16="http://schemas.microsoft.com/office/drawing/2014/main" id="{E069CEC7-0BF3-483C-94B9-6593CCD51347}"/>
                </a:ext>
              </a:extLst>
            </p:cNvPr>
            <p:cNvGrpSpPr/>
            <p:nvPr/>
          </p:nvGrpSpPr>
          <p:grpSpPr>
            <a:xfrm>
              <a:off x="10321916" y="525077"/>
              <a:ext cx="1179212" cy="575107"/>
              <a:chOff x="10321916" y="525077"/>
              <a:chExt cx="1179212" cy="575107"/>
            </a:xfrm>
            <a:solidFill>
              <a:schemeClr val="accent1"/>
            </a:solidFill>
          </p:grpSpPr>
          <p:sp>
            <p:nvSpPr>
              <p:cNvPr id="95" name="Freihandform: Form 94">
                <a:extLst>
                  <a:ext uri="{FF2B5EF4-FFF2-40B4-BE49-F238E27FC236}">
                    <a16:creationId xmlns:a16="http://schemas.microsoft.com/office/drawing/2014/main" id="{C9DFE0F3-98CB-4AA1-9E16-168A545E58F0}"/>
                  </a:ext>
                </a:extLst>
              </p:cNvPr>
              <p:cNvSpPr/>
              <p:nvPr/>
            </p:nvSpPr>
            <p:spPr>
              <a:xfrm>
                <a:off x="11143981" y="639857"/>
                <a:ext cx="357630" cy="357630"/>
              </a:xfrm>
              <a:custGeom>
                <a:avLst/>
                <a:gdLst>
                  <a:gd name="connsiteX0" fmla="*/ 358113 w 357629"/>
                  <a:gd name="connsiteY0" fmla="*/ 0 h 357629"/>
                  <a:gd name="connsiteX1" fmla="*/ 358113 w 357629"/>
                  <a:gd name="connsiteY1" fmla="*/ 179540 h 357629"/>
                  <a:gd name="connsiteX2" fmla="*/ 179057 w 357629"/>
                  <a:gd name="connsiteY2" fmla="*/ 359080 h 357629"/>
                  <a:gd name="connsiteX3" fmla="*/ 0 w 357629"/>
                  <a:gd name="connsiteY3" fmla="*/ 179540 h 357629"/>
                  <a:gd name="connsiteX4" fmla="*/ 0 w 357629"/>
                  <a:gd name="connsiteY4" fmla="*/ 0 h 357629"/>
                  <a:gd name="connsiteX5" fmla="*/ 90857 w 357629"/>
                  <a:gd name="connsiteY5" fmla="*/ 0 h 357629"/>
                  <a:gd name="connsiteX6" fmla="*/ 90857 w 357629"/>
                  <a:gd name="connsiteY6" fmla="*/ 171807 h 357629"/>
                  <a:gd name="connsiteX7" fmla="*/ 179057 w 357629"/>
                  <a:gd name="connsiteY7" fmla="*/ 265323 h 357629"/>
                  <a:gd name="connsiteX8" fmla="*/ 267256 w 357629"/>
                  <a:gd name="connsiteY8" fmla="*/ 171807 h 357629"/>
                  <a:gd name="connsiteX9" fmla="*/ 267256 w 357629"/>
                  <a:gd name="connsiteY9" fmla="*/ 0 h 357629"/>
                  <a:gd name="connsiteX10" fmla="*/ 358113 w 357629"/>
                  <a:gd name="connsiteY10" fmla="*/ 0 h 357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7629" h="357629">
                    <a:moveTo>
                      <a:pt x="358113" y="0"/>
                    </a:moveTo>
                    <a:lnTo>
                      <a:pt x="358113" y="179540"/>
                    </a:lnTo>
                    <a:cubicBezTo>
                      <a:pt x="358113" y="286587"/>
                      <a:pt x="277888" y="359080"/>
                      <a:pt x="179057" y="359080"/>
                    </a:cubicBezTo>
                    <a:cubicBezTo>
                      <a:pt x="80225" y="359080"/>
                      <a:pt x="0" y="286587"/>
                      <a:pt x="0" y="179540"/>
                    </a:cubicBezTo>
                    <a:cubicBezTo>
                      <a:pt x="0" y="164075"/>
                      <a:pt x="0" y="0"/>
                      <a:pt x="0" y="0"/>
                    </a:cubicBezTo>
                    <a:lnTo>
                      <a:pt x="90857" y="0"/>
                    </a:lnTo>
                    <a:cubicBezTo>
                      <a:pt x="90857" y="32622"/>
                      <a:pt x="90857" y="165041"/>
                      <a:pt x="90857" y="171807"/>
                    </a:cubicBezTo>
                    <a:cubicBezTo>
                      <a:pt x="90857" y="227385"/>
                      <a:pt x="130487" y="265323"/>
                      <a:pt x="179057" y="265323"/>
                    </a:cubicBezTo>
                    <a:cubicBezTo>
                      <a:pt x="227868" y="265323"/>
                      <a:pt x="267256" y="227385"/>
                      <a:pt x="267256" y="171807"/>
                    </a:cubicBezTo>
                    <a:lnTo>
                      <a:pt x="267256" y="0"/>
                    </a:lnTo>
                    <a:lnTo>
                      <a:pt x="358113" y="0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96" name="Freihandform: Form 95">
                <a:extLst>
                  <a:ext uri="{FF2B5EF4-FFF2-40B4-BE49-F238E27FC236}">
                    <a16:creationId xmlns:a16="http://schemas.microsoft.com/office/drawing/2014/main" id="{38BACB7F-9BEC-49FF-BA07-568C79C6E0CE}"/>
                  </a:ext>
                </a:extLst>
              </p:cNvPr>
              <p:cNvSpPr/>
              <p:nvPr/>
            </p:nvSpPr>
            <p:spPr>
              <a:xfrm>
                <a:off x="10321916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97" name="Freihandform: Form 96">
                <a:extLst>
                  <a:ext uri="{FF2B5EF4-FFF2-40B4-BE49-F238E27FC236}">
                    <a16:creationId xmlns:a16="http://schemas.microsoft.com/office/drawing/2014/main" id="{D0276CF6-0867-401A-94F8-C28F5CE83C1D}"/>
                  </a:ext>
                </a:extLst>
              </p:cNvPr>
              <p:cNvSpPr/>
              <p:nvPr/>
            </p:nvSpPr>
            <p:spPr>
              <a:xfrm>
                <a:off x="10734399" y="525077"/>
                <a:ext cx="357630" cy="463952"/>
              </a:xfrm>
              <a:custGeom>
                <a:avLst/>
                <a:gdLst>
                  <a:gd name="connsiteX0" fmla="*/ 90857 w 357629"/>
                  <a:gd name="connsiteY0" fmla="*/ 464435 h 463952"/>
                  <a:gd name="connsiteX1" fmla="*/ 0 w 357629"/>
                  <a:gd name="connsiteY1" fmla="*/ 464435 h 463952"/>
                  <a:gd name="connsiteX2" fmla="*/ 0 w 357629"/>
                  <a:gd name="connsiteY2" fmla="*/ 0 h 463952"/>
                  <a:gd name="connsiteX3" fmla="*/ 90857 w 357629"/>
                  <a:gd name="connsiteY3" fmla="*/ 0 h 463952"/>
                  <a:gd name="connsiteX4" fmla="*/ 90857 w 357629"/>
                  <a:gd name="connsiteY4" fmla="*/ 127345 h 463952"/>
                  <a:gd name="connsiteX5" fmla="*/ 179298 w 357629"/>
                  <a:gd name="connsiteY5" fmla="*/ 105597 h 463952"/>
                  <a:gd name="connsiteX6" fmla="*/ 358355 w 357629"/>
                  <a:gd name="connsiteY6" fmla="*/ 285137 h 463952"/>
                  <a:gd name="connsiteX7" fmla="*/ 358355 w 357629"/>
                  <a:gd name="connsiteY7" fmla="*/ 464677 h 463952"/>
                  <a:gd name="connsiteX8" fmla="*/ 267497 w 357629"/>
                  <a:gd name="connsiteY8" fmla="*/ 464677 h 463952"/>
                  <a:gd name="connsiteX9" fmla="*/ 267497 w 357629"/>
                  <a:gd name="connsiteY9" fmla="*/ 292870 h 463952"/>
                  <a:gd name="connsiteX10" fmla="*/ 179298 w 357629"/>
                  <a:gd name="connsiteY10" fmla="*/ 199354 h 463952"/>
                  <a:gd name="connsiteX11" fmla="*/ 91099 w 357629"/>
                  <a:gd name="connsiteY11" fmla="*/ 292870 h 463952"/>
                  <a:gd name="connsiteX12" fmla="*/ 91099 w 357629"/>
                  <a:gd name="connsiteY12" fmla="*/ 464435 h 463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57629" h="463952">
                    <a:moveTo>
                      <a:pt x="90857" y="464435"/>
                    </a:moveTo>
                    <a:lnTo>
                      <a:pt x="0" y="464435"/>
                    </a:lnTo>
                    <a:lnTo>
                      <a:pt x="0" y="0"/>
                    </a:lnTo>
                    <a:lnTo>
                      <a:pt x="90857" y="0"/>
                    </a:lnTo>
                    <a:lnTo>
                      <a:pt x="90857" y="127345"/>
                    </a:lnTo>
                    <a:cubicBezTo>
                      <a:pt x="116955" y="113330"/>
                      <a:pt x="146918" y="105597"/>
                      <a:pt x="179298" y="105597"/>
                    </a:cubicBezTo>
                    <a:cubicBezTo>
                      <a:pt x="278130" y="105597"/>
                      <a:pt x="358355" y="178090"/>
                      <a:pt x="358355" y="285137"/>
                    </a:cubicBezTo>
                    <a:lnTo>
                      <a:pt x="358355" y="464677"/>
                    </a:lnTo>
                    <a:lnTo>
                      <a:pt x="267497" y="464677"/>
                    </a:lnTo>
                    <a:lnTo>
                      <a:pt x="267497" y="292870"/>
                    </a:lnTo>
                    <a:cubicBezTo>
                      <a:pt x="267497" y="237292"/>
                      <a:pt x="227868" y="199354"/>
                      <a:pt x="179298" y="199354"/>
                    </a:cubicBezTo>
                    <a:cubicBezTo>
                      <a:pt x="130728" y="199354"/>
                      <a:pt x="91099" y="237292"/>
                      <a:pt x="91099" y="292870"/>
                    </a:cubicBezTo>
                    <a:lnTo>
                      <a:pt x="91099" y="464435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98" name="Freihandform: Form 97">
                <a:extLst>
                  <a:ext uri="{FF2B5EF4-FFF2-40B4-BE49-F238E27FC236}">
                    <a16:creationId xmlns:a16="http://schemas.microsoft.com/office/drawing/2014/main" id="{4712A2FF-EE1A-442D-B6E0-976817514199}"/>
                  </a:ext>
                </a:extLst>
              </p:cNvPr>
              <p:cNvSpPr/>
              <p:nvPr/>
            </p:nvSpPr>
            <p:spPr>
              <a:xfrm>
                <a:off x="104640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99" name="Freihandform: Form 98">
                <a:extLst>
                  <a:ext uri="{FF2B5EF4-FFF2-40B4-BE49-F238E27FC236}">
                    <a16:creationId xmlns:a16="http://schemas.microsoft.com/office/drawing/2014/main" id="{C876775A-72CC-42C6-909D-7309DF21C229}"/>
                  </a:ext>
                </a:extLst>
              </p:cNvPr>
              <p:cNvSpPr/>
              <p:nvPr/>
            </p:nvSpPr>
            <p:spPr>
              <a:xfrm>
                <a:off x="10610678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082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100" name="Freihandform: Form 99">
                <a:extLst>
                  <a:ext uri="{FF2B5EF4-FFF2-40B4-BE49-F238E27FC236}">
                    <a16:creationId xmlns:a16="http://schemas.microsoft.com/office/drawing/2014/main" id="{FB1E02FF-875A-4C16-9852-31AD8C5EE72D}"/>
                  </a:ext>
                </a:extLst>
              </p:cNvPr>
              <p:cNvSpPr/>
              <p:nvPr/>
            </p:nvSpPr>
            <p:spPr>
              <a:xfrm>
                <a:off x="10949701" y="1088585"/>
                <a:ext cx="12082" cy="12082"/>
              </a:xfrm>
              <a:custGeom>
                <a:avLst/>
                <a:gdLst>
                  <a:gd name="connsiteX0" fmla="*/ 10874 w 12082"/>
                  <a:gd name="connsiteY0" fmla="*/ 1933 h 12082"/>
                  <a:gd name="connsiteX1" fmla="*/ 6524 w 12082"/>
                  <a:gd name="connsiteY1" fmla="*/ 0 h 12082"/>
                  <a:gd name="connsiteX2" fmla="*/ 1933 w 12082"/>
                  <a:gd name="connsiteY2" fmla="*/ 1933 h 12082"/>
                  <a:gd name="connsiteX3" fmla="*/ 0 w 12082"/>
                  <a:gd name="connsiteY3" fmla="*/ 6283 h 12082"/>
                  <a:gd name="connsiteX4" fmla="*/ 1933 w 12082"/>
                  <a:gd name="connsiteY4" fmla="*/ 10632 h 12082"/>
                  <a:gd name="connsiteX5" fmla="*/ 6524 w 12082"/>
                  <a:gd name="connsiteY5" fmla="*/ 12565 h 12082"/>
                  <a:gd name="connsiteX6" fmla="*/ 10874 w 12082"/>
                  <a:gd name="connsiteY6" fmla="*/ 10632 h 12082"/>
                  <a:gd name="connsiteX7" fmla="*/ 12807 w 12082"/>
                  <a:gd name="connsiteY7" fmla="*/ 6283 h 12082"/>
                  <a:gd name="connsiteX8" fmla="*/ 10874 w 12082"/>
                  <a:gd name="connsiteY8" fmla="*/ 1933 h 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82" h="12082">
                    <a:moveTo>
                      <a:pt x="10874" y="1933"/>
                    </a:moveTo>
                    <a:cubicBezTo>
                      <a:pt x="9666" y="725"/>
                      <a:pt x="8216" y="0"/>
                      <a:pt x="6524" y="0"/>
                    </a:cubicBezTo>
                    <a:cubicBezTo>
                      <a:pt x="4833" y="0"/>
                      <a:pt x="3141" y="725"/>
                      <a:pt x="1933" y="1933"/>
                    </a:cubicBezTo>
                    <a:cubicBezTo>
                      <a:pt x="725" y="3141"/>
                      <a:pt x="0" y="4833"/>
                      <a:pt x="0" y="6283"/>
                    </a:cubicBezTo>
                    <a:cubicBezTo>
                      <a:pt x="0" y="7733"/>
                      <a:pt x="725" y="9424"/>
                      <a:pt x="1933" y="10632"/>
                    </a:cubicBezTo>
                    <a:cubicBezTo>
                      <a:pt x="3141" y="11840"/>
                      <a:pt x="4591" y="12565"/>
                      <a:pt x="6524" y="12565"/>
                    </a:cubicBezTo>
                    <a:cubicBezTo>
                      <a:pt x="8216" y="12565"/>
                      <a:pt x="9666" y="11840"/>
                      <a:pt x="10874" y="10632"/>
                    </a:cubicBezTo>
                    <a:cubicBezTo>
                      <a:pt x="12082" y="9424"/>
                      <a:pt x="12807" y="7974"/>
                      <a:pt x="12807" y="6283"/>
                    </a:cubicBezTo>
                    <a:cubicBezTo>
                      <a:pt x="12807" y="4591"/>
                      <a:pt x="12324" y="3383"/>
                      <a:pt x="10874" y="1933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77" name="Freihandform: Form 76">
              <a:extLst>
                <a:ext uri="{FF2B5EF4-FFF2-40B4-BE49-F238E27FC236}">
                  <a16:creationId xmlns:a16="http://schemas.microsoft.com/office/drawing/2014/main" id="{6741C4C8-B230-47EC-943B-6F07C52398CA}"/>
                </a:ext>
              </a:extLst>
            </p:cNvPr>
            <p:cNvSpPr/>
            <p:nvPr/>
          </p:nvSpPr>
          <p:spPr>
            <a:xfrm>
              <a:off x="10322158" y="1089069"/>
              <a:ext cx="57994" cy="77325"/>
            </a:xfrm>
            <a:custGeom>
              <a:avLst/>
              <a:gdLst>
                <a:gd name="connsiteX0" fmla="*/ 49053 w 57994"/>
                <a:gd name="connsiteY0" fmla="*/ 0 h 77325"/>
                <a:gd name="connsiteX1" fmla="*/ 49053 w 57994"/>
                <a:gd name="connsiteY1" fmla="*/ 34071 h 77325"/>
                <a:gd name="connsiteX2" fmla="*/ 10149 w 57994"/>
                <a:gd name="connsiteY2" fmla="*/ 34071 h 77325"/>
                <a:gd name="connsiteX3" fmla="*/ 10149 w 57994"/>
                <a:gd name="connsiteY3" fmla="*/ 0 h 77325"/>
                <a:gd name="connsiteX4" fmla="*/ 0 w 57994"/>
                <a:gd name="connsiteY4" fmla="*/ 0 h 77325"/>
                <a:gd name="connsiteX5" fmla="*/ 0 w 57994"/>
                <a:gd name="connsiteY5" fmla="*/ 78292 h 77325"/>
                <a:gd name="connsiteX6" fmla="*/ 10149 w 57994"/>
                <a:gd name="connsiteY6" fmla="*/ 78292 h 77325"/>
                <a:gd name="connsiteX7" fmla="*/ 10149 w 57994"/>
                <a:gd name="connsiteY7" fmla="*/ 40837 h 77325"/>
                <a:gd name="connsiteX8" fmla="*/ 49053 w 57994"/>
                <a:gd name="connsiteY8" fmla="*/ 40837 h 77325"/>
                <a:gd name="connsiteX9" fmla="*/ 49053 w 57994"/>
                <a:gd name="connsiteY9" fmla="*/ 78292 h 77325"/>
                <a:gd name="connsiteX10" fmla="*/ 58961 w 57994"/>
                <a:gd name="connsiteY10" fmla="*/ 78292 h 77325"/>
                <a:gd name="connsiteX11" fmla="*/ 58961 w 57994"/>
                <a:gd name="connsiteY11" fmla="*/ 0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49053" y="0"/>
                  </a:moveTo>
                  <a:lnTo>
                    <a:pt x="49053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lnTo>
                    <a:pt x="10149" y="78292"/>
                  </a:lnTo>
                  <a:lnTo>
                    <a:pt x="10149" y="40837"/>
                  </a:lnTo>
                  <a:lnTo>
                    <a:pt x="49053" y="40837"/>
                  </a:lnTo>
                  <a:lnTo>
                    <a:pt x="49053" y="78292"/>
                  </a:lnTo>
                  <a:lnTo>
                    <a:pt x="58961" y="78292"/>
                  </a:lnTo>
                  <a:lnTo>
                    <a:pt x="58961" y="0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78" name="Freihandform: Form 77">
              <a:extLst>
                <a:ext uri="{FF2B5EF4-FFF2-40B4-BE49-F238E27FC236}">
                  <a16:creationId xmlns:a16="http://schemas.microsoft.com/office/drawing/2014/main" id="{757D8B83-18A1-4986-B987-4BD2A91DBB31}"/>
                </a:ext>
              </a:extLst>
            </p:cNvPr>
            <p:cNvSpPr/>
            <p:nvPr/>
          </p:nvSpPr>
          <p:spPr>
            <a:xfrm>
              <a:off x="10399483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6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9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6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10149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79" name="Freihandform: Form 78">
              <a:extLst>
                <a:ext uri="{FF2B5EF4-FFF2-40B4-BE49-F238E27FC236}">
                  <a16:creationId xmlns:a16="http://schemas.microsoft.com/office/drawing/2014/main" id="{86ED1B31-9C2A-4AAE-964F-0DF2FA2D1CFD}"/>
                </a:ext>
              </a:extLst>
            </p:cNvPr>
            <p:cNvSpPr/>
            <p:nvPr/>
          </p:nvSpPr>
          <p:spPr>
            <a:xfrm>
              <a:off x="104654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80" name="Grafik 9">
              <a:extLst>
                <a:ext uri="{FF2B5EF4-FFF2-40B4-BE49-F238E27FC236}">
                  <a16:creationId xmlns:a16="http://schemas.microsoft.com/office/drawing/2014/main" id="{F247CE85-8395-4AC4-BE3E-F522B7745431}"/>
                </a:ext>
              </a:extLst>
            </p:cNvPr>
            <p:cNvGrpSpPr/>
            <p:nvPr/>
          </p:nvGrpSpPr>
          <p:grpSpPr>
            <a:xfrm>
              <a:off x="10496140" y="1110575"/>
              <a:ext cx="101490" cy="55578"/>
              <a:chOff x="10496140" y="1110575"/>
              <a:chExt cx="101490" cy="55578"/>
            </a:xfrm>
            <a:solidFill>
              <a:srgbClr val="000000"/>
            </a:solidFill>
          </p:grpSpPr>
          <p:sp>
            <p:nvSpPr>
              <p:cNvPr id="93" name="Freihandform: Form 92">
                <a:extLst>
                  <a:ext uri="{FF2B5EF4-FFF2-40B4-BE49-F238E27FC236}">
                    <a16:creationId xmlns:a16="http://schemas.microsoft.com/office/drawing/2014/main" id="{7F5504F0-8959-4C21-AEAA-0E18A63E8848}"/>
                  </a:ext>
                </a:extLst>
              </p:cNvPr>
              <p:cNvSpPr/>
              <p:nvPr/>
            </p:nvSpPr>
            <p:spPr>
              <a:xfrm>
                <a:off x="104961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94" name="Freihandform: Form 93">
                <a:extLst>
                  <a:ext uri="{FF2B5EF4-FFF2-40B4-BE49-F238E27FC236}">
                    <a16:creationId xmlns:a16="http://schemas.microsoft.com/office/drawing/2014/main" id="{75C87A50-8473-4C73-AB3C-961F4AE59928}"/>
                  </a:ext>
                </a:extLst>
              </p:cNvPr>
              <p:cNvSpPr/>
              <p:nvPr/>
            </p:nvSpPr>
            <p:spPr>
              <a:xfrm>
                <a:off x="10562833" y="1110816"/>
                <a:ext cx="33830" cy="55578"/>
              </a:xfrm>
              <a:custGeom>
                <a:avLst/>
                <a:gdLst>
                  <a:gd name="connsiteX0" fmla="*/ 1208 w 33829"/>
                  <a:gd name="connsiteY0" fmla="*/ 56544 h 55577"/>
                  <a:gd name="connsiteX1" fmla="*/ 10632 w 33829"/>
                  <a:gd name="connsiteY1" fmla="*/ 56544 h 55577"/>
                  <a:gd name="connsiteX2" fmla="*/ 10632 w 33829"/>
                  <a:gd name="connsiteY2" fmla="*/ 29964 h 55577"/>
                  <a:gd name="connsiteX3" fmla="*/ 10874 w 33829"/>
                  <a:gd name="connsiteY3" fmla="*/ 24406 h 55577"/>
                  <a:gd name="connsiteX4" fmla="*/ 11599 w 33829"/>
                  <a:gd name="connsiteY4" fmla="*/ 19090 h 55577"/>
                  <a:gd name="connsiteX5" fmla="*/ 15707 w 33829"/>
                  <a:gd name="connsiteY5" fmla="*/ 10391 h 55577"/>
                  <a:gd name="connsiteX6" fmla="*/ 21748 w 33829"/>
                  <a:gd name="connsiteY6" fmla="*/ 7008 h 55577"/>
                  <a:gd name="connsiteX7" fmla="*/ 27789 w 33829"/>
                  <a:gd name="connsiteY7" fmla="*/ 13049 h 55577"/>
                  <a:gd name="connsiteX8" fmla="*/ 36005 w 33829"/>
                  <a:gd name="connsiteY8" fmla="*/ 10149 h 55577"/>
                  <a:gd name="connsiteX9" fmla="*/ 34796 w 33829"/>
                  <a:gd name="connsiteY9" fmla="*/ 5316 h 55577"/>
                  <a:gd name="connsiteX10" fmla="*/ 32380 w 33829"/>
                  <a:gd name="connsiteY10" fmla="*/ 2175 h 55577"/>
                  <a:gd name="connsiteX11" fmla="*/ 28997 w 33829"/>
                  <a:gd name="connsiteY11" fmla="*/ 483 h 55577"/>
                  <a:gd name="connsiteX12" fmla="*/ 25614 w 33829"/>
                  <a:gd name="connsiteY12" fmla="*/ 0 h 55577"/>
                  <a:gd name="connsiteX13" fmla="*/ 16915 w 33829"/>
                  <a:gd name="connsiteY13" fmla="*/ 2658 h 55577"/>
                  <a:gd name="connsiteX14" fmla="*/ 10632 w 33829"/>
                  <a:gd name="connsiteY14" fmla="*/ 10149 h 55577"/>
                  <a:gd name="connsiteX15" fmla="*/ 9424 w 33829"/>
                  <a:gd name="connsiteY15" fmla="*/ 483 h 55577"/>
                  <a:gd name="connsiteX16" fmla="*/ 0 w 33829"/>
                  <a:gd name="connsiteY16" fmla="*/ 1450 h 55577"/>
                  <a:gd name="connsiteX17" fmla="*/ 242 w 33829"/>
                  <a:gd name="connsiteY17" fmla="*/ 3625 h 55577"/>
                  <a:gd name="connsiteX18" fmla="*/ 725 w 33829"/>
                  <a:gd name="connsiteY18" fmla="*/ 7249 h 55577"/>
                  <a:gd name="connsiteX19" fmla="*/ 967 w 33829"/>
                  <a:gd name="connsiteY19" fmla="*/ 11357 h 55577"/>
                  <a:gd name="connsiteX20" fmla="*/ 1208 w 33829"/>
                  <a:gd name="connsiteY20" fmla="*/ 15465 h 55577"/>
                  <a:gd name="connsiteX21" fmla="*/ 1208 w 33829"/>
                  <a:gd name="connsiteY21" fmla="*/ 56544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829" h="55577">
                    <a:moveTo>
                      <a:pt x="1208" y="56544"/>
                    </a:moveTo>
                    <a:lnTo>
                      <a:pt x="10632" y="56544"/>
                    </a:lnTo>
                    <a:lnTo>
                      <a:pt x="10632" y="29964"/>
                    </a:lnTo>
                    <a:cubicBezTo>
                      <a:pt x="10632" y="28030"/>
                      <a:pt x="10632" y="26339"/>
                      <a:pt x="10874" y="24406"/>
                    </a:cubicBezTo>
                    <a:cubicBezTo>
                      <a:pt x="11116" y="22473"/>
                      <a:pt x="11357" y="20781"/>
                      <a:pt x="11599" y="19090"/>
                    </a:cubicBezTo>
                    <a:cubicBezTo>
                      <a:pt x="12565" y="15707"/>
                      <a:pt x="13774" y="12807"/>
                      <a:pt x="15707" y="10391"/>
                    </a:cubicBezTo>
                    <a:cubicBezTo>
                      <a:pt x="17398" y="7974"/>
                      <a:pt x="19573" y="7008"/>
                      <a:pt x="21748" y="7008"/>
                    </a:cubicBezTo>
                    <a:cubicBezTo>
                      <a:pt x="25614" y="7008"/>
                      <a:pt x="27547" y="8941"/>
                      <a:pt x="27789" y="13049"/>
                    </a:cubicBezTo>
                    <a:lnTo>
                      <a:pt x="36005" y="10149"/>
                    </a:lnTo>
                    <a:cubicBezTo>
                      <a:pt x="36005" y="8216"/>
                      <a:pt x="35521" y="6766"/>
                      <a:pt x="34796" y="5316"/>
                    </a:cubicBezTo>
                    <a:cubicBezTo>
                      <a:pt x="34072" y="3866"/>
                      <a:pt x="33347" y="2900"/>
                      <a:pt x="32380" y="2175"/>
                    </a:cubicBezTo>
                    <a:cubicBezTo>
                      <a:pt x="31413" y="1450"/>
                      <a:pt x="30205" y="725"/>
                      <a:pt x="28997" y="483"/>
                    </a:cubicBezTo>
                    <a:cubicBezTo>
                      <a:pt x="27789" y="0"/>
                      <a:pt x="26581" y="0"/>
                      <a:pt x="25614" y="0"/>
                    </a:cubicBezTo>
                    <a:cubicBezTo>
                      <a:pt x="22231" y="0"/>
                      <a:pt x="19573" y="967"/>
                      <a:pt x="16915" y="2658"/>
                    </a:cubicBezTo>
                    <a:cubicBezTo>
                      <a:pt x="14499" y="4591"/>
                      <a:pt x="12324" y="7008"/>
                      <a:pt x="10632" y="10149"/>
                    </a:cubicBezTo>
                    <a:lnTo>
                      <a:pt x="9424" y="483"/>
                    </a:lnTo>
                    <a:lnTo>
                      <a:pt x="0" y="1450"/>
                    </a:lnTo>
                    <a:cubicBezTo>
                      <a:pt x="0" y="1933"/>
                      <a:pt x="242" y="2658"/>
                      <a:pt x="242" y="3625"/>
                    </a:cubicBezTo>
                    <a:cubicBezTo>
                      <a:pt x="483" y="4591"/>
                      <a:pt x="483" y="5799"/>
                      <a:pt x="725" y="7249"/>
                    </a:cubicBezTo>
                    <a:cubicBezTo>
                      <a:pt x="967" y="8699"/>
                      <a:pt x="967" y="9907"/>
                      <a:pt x="967" y="11357"/>
                    </a:cubicBezTo>
                    <a:cubicBezTo>
                      <a:pt x="967" y="12807"/>
                      <a:pt x="1208" y="14015"/>
                      <a:pt x="1208" y="15465"/>
                    </a:cubicBezTo>
                    <a:lnTo>
                      <a:pt x="1208" y="56544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81" name="Freihandform: Form 80">
              <a:extLst>
                <a:ext uri="{FF2B5EF4-FFF2-40B4-BE49-F238E27FC236}">
                  <a16:creationId xmlns:a16="http://schemas.microsoft.com/office/drawing/2014/main" id="{BAF49536-3032-44C5-83C4-B1A054EF8991}"/>
                </a:ext>
              </a:extLst>
            </p:cNvPr>
            <p:cNvSpPr/>
            <p:nvPr/>
          </p:nvSpPr>
          <p:spPr>
            <a:xfrm>
              <a:off x="10612128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82" name="Grafik 9">
              <a:extLst>
                <a:ext uri="{FF2B5EF4-FFF2-40B4-BE49-F238E27FC236}">
                  <a16:creationId xmlns:a16="http://schemas.microsoft.com/office/drawing/2014/main" id="{4BFF0203-9D20-42EE-9603-8061126E4C88}"/>
                </a:ext>
              </a:extLst>
            </p:cNvPr>
            <p:cNvGrpSpPr/>
            <p:nvPr/>
          </p:nvGrpSpPr>
          <p:grpSpPr>
            <a:xfrm>
              <a:off x="10639675" y="1081336"/>
              <a:ext cx="106322" cy="86991"/>
              <a:chOff x="10639675" y="1081336"/>
              <a:chExt cx="106322" cy="86991"/>
            </a:xfrm>
            <a:solidFill>
              <a:srgbClr val="000000"/>
            </a:solidFill>
          </p:grpSpPr>
          <p:sp>
            <p:nvSpPr>
              <p:cNvPr id="91" name="Freihandform: Form 90">
                <a:extLst>
                  <a:ext uri="{FF2B5EF4-FFF2-40B4-BE49-F238E27FC236}">
                    <a16:creationId xmlns:a16="http://schemas.microsoft.com/office/drawing/2014/main" id="{85F6346C-0DEA-4FC2-97F3-73C43377AEE8}"/>
                  </a:ext>
                </a:extLst>
              </p:cNvPr>
              <p:cNvSpPr/>
              <p:nvPr/>
            </p:nvSpPr>
            <p:spPr>
              <a:xfrm>
                <a:off x="10639675" y="1110575"/>
                <a:ext cx="45912" cy="57994"/>
              </a:xfrm>
              <a:custGeom>
                <a:avLst/>
                <a:gdLst>
                  <a:gd name="connsiteX0" fmla="*/ 41804 w 45911"/>
                  <a:gd name="connsiteY0" fmla="*/ 44462 h 57994"/>
                  <a:gd name="connsiteX1" fmla="*/ 33830 w 45911"/>
                  <a:gd name="connsiteY1" fmla="*/ 50261 h 57994"/>
                  <a:gd name="connsiteX2" fmla="*/ 26581 w 45911"/>
                  <a:gd name="connsiteY2" fmla="*/ 51711 h 57994"/>
                  <a:gd name="connsiteX3" fmla="*/ 18848 w 45911"/>
                  <a:gd name="connsiteY3" fmla="*/ 50020 h 57994"/>
                  <a:gd name="connsiteX4" fmla="*/ 13774 w 45911"/>
                  <a:gd name="connsiteY4" fmla="*/ 45187 h 57994"/>
                  <a:gd name="connsiteX5" fmla="*/ 11116 w 45911"/>
                  <a:gd name="connsiteY5" fmla="*/ 38179 h 57994"/>
                  <a:gd name="connsiteX6" fmla="*/ 10391 w 45911"/>
                  <a:gd name="connsiteY6" fmla="*/ 30205 h 57994"/>
                  <a:gd name="connsiteX7" fmla="*/ 11357 w 45911"/>
                  <a:gd name="connsiteY7" fmla="*/ 21748 h 57994"/>
                  <a:gd name="connsiteX8" fmla="*/ 14257 w 45911"/>
                  <a:gd name="connsiteY8" fmla="*/ 14015 h 57994"/>
                  <a:gd name="connsiteX9" fmla="*/ 19331 w 45911"/>
                  <a:gd name="connsiteY9" fmla="*/ 8457 h 57994"/>
                  <a:gd name="connsiteX10" fmla="*/ 26822 w 45911"/>
                  <a:gd name="connsiteY10" fmla="*/ 6283 h 57994"/>
                  <a:gd name="connsiteX11" fmla="*/ 34555 w 45911"/>
                  <a:gd name="connsiteY11" fmla="*/ 7733 h 57994"/>
                  <a:gd name="connsiteX12" fmla="*/ 39629 w 45911"/>
                  <a:gd name="connsiteY12" fmla="*/ 11599 h 57994"/>
                  <a:gd name="connsiteX13" fmla="*/ 44462 w 45911"/>
                  <a:gd name="connsiteY13" fmla="*/ 4350 h 57994"/>
                  <a:gd name="connsiteX14" fmla="*/ 36488 w 45911"/>
                  <a:gd name="connsiteY14" fmla="*/ 967 h 57994"/>
                  <a:gd name="connsiteX15" fmla="*/ 28030 w 45911"/>
                  <a:gd name="connsiteY15" fmla="*/ 0 h 57994"/>
                  <a:gd name="connsiteX16" fmla="*/ 16432 w 45911"/>
                  <a:gd name="connsiteY16" fmla="*/ 2175 h 57994"/>
                  <a:gd name="connsiteX17" fmla="*/ 7491 w 45911"/>
                  <a:gd name="connsiteY17" fmla="*/ 8216 h 57994"/>
                  <a:gd name="connsiteX18" fmla="*/ 1933 w 45911"/>
                  <a:gd name="connsiteY18" fmla="*/ 17640 h 57994"/>
                  <a:gd name="connsiteX19" fmla="*/ 0 w 45911"/>
                  <a:gd name="connsiteY19" fmla="*/ 29722 h 57994"/>
                  <a:gd name="connsiteX20" fmla="*/ 7008 w 45911"/>
                  <a:gd name="connsiteY20" fmla="*/ 50986 h 57994"/>
                  <a:gd name="connsiteX21" fmla="*/ 26581 w 45911"/>
                  <a:gd name="connsiteY21" fmla="*/ 58236 h 57994"/>
                  <a:gd name="connsiteX22" fmla="*/ 31172 w 45911"/>
                  <a:gd name="connsiteY22" fmla="*/ 57752 h 57994"/>
                  <a:gd name="connsiteX23" fmla="*/ 36246 w 45911"/>
                  <a:gd name="connsiteY23" fmla="*/ 56303 h 57994"/>
                  <a:gd name="connsiteX24" fmla="*/ 41321 w 45911"/>
                  <a:gd name="connsiteY24" fmla="*/ 53403 h 57994"/>
                  <a:gd name="connsiteX25" fmla="*/ 46154 w 45911"/>
                  <a:gd name="connsiteY25" fmla="*/ 48328 h 57994"/>
                  <a:gd name="connsiteX26" fmla="*/ 41804 w 45911"/>
                  <a:gd name="connsiteY26" fmla="*/ 44462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5911" h="57994">
                    <a:moveTo>
                      <a:pt x="41804" y="44462"/>
                    </a:moveTo>
                    <a:cubicBezTo>
                      <a:pt x="38663" y="47362"/>
                      <a:pt x="36005" y="49295"/>
                      <a:pt x="33830" y="50261"/>
                    </a:cubicBezTo>
                    <a:cubicBezTo>
                      <a:pt x="31655" y="51228"/>
                      <a:pt x="28997" y="51711"/>
                      <a:pt x="26581" y="51711"/>
                    </a:cubicBezTo>
                    <a:cubicBezTo>
                      <a:pt x="23439" y="51711"/>
                      <a:pt x="21023" y="51228"/>
                      <a:pt x="18848" y="50020"/>
                    </a:cubicBezTo>
                    <a:cubicBezTo>
                      <a:pt x="16673" y="48812"/>
                      <a:pt x="15223" y="47362"/>
                      <a:pt x="13774" y="45187"/>
                    </a:cubicBezTo>
                    <a:cubicBezTo>
                      <a:pt x="12565" y="43254"/>
                      <a:pt x="11599" y="40837"/>
                      <a:pt x="11116" y="38179"/>
                    </a:cubicBezTo>
                    <a:cubicBezTo>
                      <a:pt x="10632" y="35521"/>
                      <a:pt x="10391" y="32863"/>
                      <a:pt x="10391" y="30205"/>
                    </a:cubicBezTo>
                    <a:cubicBezTo>
                      <a:pt x="10391" y="27547"/>
                      <a:pt x="10632" y="24647"/>
                      <a:pt x="11357" y="21748"/>
                    </a:cubicBezTo>
                    <a:cubicBezTo>
                      <a:pt x="12082" y="18848"/>
                      <a:pt x="13049" y="16432"/>
                      <a:pt x="14257" y="14015"/>
                    </a:cubicBezTo>
                    <a:cubicBezTo>
                      <a:pt x="15707" y="11599"/>
                      <a:pt x="17398" y="9907"/>
                      <a:pt x="19331" y="8457"/>
                    </a:cubicBezTo>
                    <a:cubicBezTo>
                      <a:pt x="21506" y="7008"/>
                      <a:pt x="23923" y="6283"/>
                      <a:pt x="26822" y="6283"/>
                    </a:cubicBezTo>
                    <a:cubicBezTo>
                      <a:pt x="29964" y="6283"/>
                      <a:pt x="32622" y="6766"/>
                      <a:pt x="34555" y="7733"/>
                    </a:cubicBezTo>
                    <a:cubicBezTo>
                      <a:pt x="36488" y="8699"/>
                      <a:pt x="38179" y="9907"/>
                      <a:pt x="39629" y="11599"/>
                    </a:cubicBezTo>
                    <a:lnTo>
                      <a:pt x="44462" y="4350"/>
                    </a:lnTo>
                    <a:cubicBezTo>
                      <a:pt x="42046" y="2658"/>
                      <a:pt x="39388" y="1450"/>
                      <a:pt x="36488" y="967"/>
                    </a:cubicBezTo>
                    <a:cubicBezTo>
                      <a:pt x="33588" y="483"/>
                      <a:pt x="30689" y="0"/>
                      <a:pt x="28030" y="0"/>
                    </a:cubicBezTo>
                    <a:cubicBezTo>
                      <a:pt x="23681" y="0"/>
                      <a:pt x="19815" y="725"/>
                      <a:pt x="16432" y="2175"/>
                    </a:cubicBezTo>
                    <a:cubicBezTo>
                      <a:pt x="13049" y="3625"/>
                      <a:pt x="9907" y="5799"/>
                      <a:pt x="7491" y="8216"/>
                    </a:cubicBezTo>
                    <a:cubicBezTo>
                      <a:pt x="5074" y="10874"/>
                      <a:pt x="3141" y="14015"/>
                      <a:pt x="1933" y="17640"/>
                    </a:cubicBezTo>
                    <a:cubicBezTo>
                      <a:pt x="725" y="21264"/>
                      <a:pt x="0" y="25372"/>
                      <a:pt x="0" y="29722"/>
                    </a:cubicBezTo>
                    <a:cubicBezTo>
                      <a:pt x="0" y="39146"/>
                      <a:pt x="2416" y="46154"/>
                      <a:pt x="7008" y="50986"/>
                    </a:cubicBezTo>
                    <a:cubicBezTo>
                      <a:pt x="11599" y="55819"/>
                      <a:pt x="18123" y="58236"/>
                      <a:pt x="26581" y="58236"/>
                    </a:cubicBezTo>
                    <a:cubicBezTo>
                      <a:pt x="28030" y="58236"/>
                      <a:pt x="29480" y="57994"/>
                      <a:pt x="31172" y="57752"/>
                    </a:cubicBezTo>
                    <a:cubicBezTo>
                      <a:pt x="32863" y="57511"/>
                      <a:pt x="34555" y="57027"/>
                      <a:pt x="36246" y="56303"/>
                    </a:cubicBezTo>
                    <a:cubicBezTo>
                      <a:pt x="37938" y="55578"/>
                      <a:pt x="39629" y="54611"/>
                      <a:pt x="41321" y="53403"/>
                    </a:cubicBezTo>
                    <a:cubicBezTo>
                      <a:pt x="43012" y="52195"/>
                      <a:pt x="44462" y="50503"/>
                      <a:pt x="46154" y="48328"/>
                    </a:cubicBezTo>
                    <a:lnTo>
                      <a:pt x="41804" y="44462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92" name="Freihandform: Form 91">
                <a:extLst>
                  <a:ext uri="{FF2B5EF4-FFF2-40B4-BE49-F238E27FC236}">
                    <a16:creationId xmlns:a16="http://schemas.microsoft.com/office/drawing/2014/main" id="{5228785D-A5A2-4AB2-A395-5D11D3E182DC}"/>
                  </a:ext>
                </a:extLst>
              </p:cNvPr>
              <p:cNvSpPr/>
              <p:nvPr/>
            </p:nvSpPr>
            <p:spPr>
              <a:xfrm>
                <a:off x="10699360" y="1081336"/>
                <a:ext cx="45912" cy="84575"/>
              </a:xfrm>
              <a:custGeom>
                <a:avLst/>
                <a:gdLst>
                  <a:gd name="connsiteX0" fmla="*/ 9907 w 45911"/>
                  <a:gd name="connsiteY0" fmla="*/ 0 h 84574"/>
                  <a:gd name="connsiteX1" fmla="*/ 0 w 45911"/>
                  <a:gd name="connsiteY1" fmla="*/ 0 h 84574"/>
                  <a:gd name="connsiteX2" fmla="*/ 0 w 45911"/>
                  <a:gd name="connsiteY2" fmla="*/ 86266 h 84574"/>
                  <a:gd name="connsiteX3" fmla="*/ 9907 w 45911"/>
                  <a:gd name="connsiteY3" fmla="*/ 86266 h 84574"/>
                  <a:gd name="connsiteX4" fmla="*/ 9907 w 45911"/>
                  <a:gd name="connsiteY4" fmla="*/ 55094 h 84574"/>
                  <a:gd name="connsiteX5" fmla="*/ 11116 w 45911"/>
                  <a:gd name="connsiteY5" fmla="*/ 47845 h 84574"/>
                  <a:gd name="connsiteX6" fmla="*/ 14499 w 45911"/>
                  <a:gd name="connsiteY6" fmla="*/ 42046 h 84574"/>
                  <a:gd name="connsiteX7" fmla="*/ 19331 w 45911"/>
                  <a:gd name="connsiteY7" fmla="*/ 38179 h 84574"/>
                  <a:gd name="connsiteX8" fmla="*/ 25614 w 45911"/>
                  <a:gd name="connsiteY8" fmla="*/ 36730 h 84574"/>
                  <a:gd name="connsiteX9" fmla="*/ 31655 w 45911"/>
                  <a:gd name="connsiteY9" fmla="*/ 37696 h 84574"/>
                  <a:gd name="connsiteX10" fmla="*/ 35280 w 45911"/>
                  <a:gd name="connsiteY10" fmla="*/ 40596 h 84574"/>
                  <a:gd name="connsiteX11" fmla="*/ 36971 w 45911"/>
                  <a:gd name="connsiteY11" fmla="*/ 45187 h 84574"/>
                  <a:gd name="connsiteX12" fmla="*/ 37454 w 45911"/>
                  <a:gd name="connsiteY12" fmla="*/ 51470 h 84574"/>
                  <a:gd name="connsiteX13" fmla="*/ 37454 w 45911"/>
                  <a:gd name="connsiteY13" fmla="*/ 86024 h 84574"/>
                  <a:gd name="connsiteX14" fmla="*/ 47362 w 45911"/>
                  <a:gd name="connsiteY14" fmla="*/ 86024 h 84574"/>
                  <a:gd name="connsiteX15" fmla="*/ 47362 w 45911"/>
                  <a:gd name="connsiteY15" fmla="*/ 51470 h 84574"/>
                  <a:gd name="connsiteX16" fmla="*/ 46879 w 45911"/>
                  <a:gd name="connsiteY16" fmla="*/ 43012 h 84574"/>
                  <a:gd name="connsiteX17" fmla="*/ 44704 w 45911"/>
                  <a:gd name="connsiteY17" fmla="*/ 36005 h 84574"/>
                  <a:gd name="connsiteX18" fmla="*/ 38904 w 45911"/>
                  <a:gd name="connsiteY18" fmla="*/ 31172 h 84574"/>
                  <a:gd name="connsiteX19" fmla="*/ 28272 w 45911"/>
                  <a:gd name="connsiteY19" fmla="*/ 29239 h 84574"/>
                  <a:gd name="connsiteX20" fmla="*/ 20781 w 45911"/>
                  <a:gd name="connsiteY20" fmla="*/ 30447 h 84574"/>
                  <a:gd name="connsiteX21" fmla="*/ 15465 w 45911"/>
                  <a:gd name="connsiteY21" fmla="*/ 33347 h 84574"/>
                  <a:gd name="connsiteX22" fmla="*/ 12082 w 45911"/>
                  <a:gd name="connsiteY22" fmla="*/ 36730 h 84574"/>
                  <a:gd name="connsiteX23" fmla="*/ 10149 w 45911"/>
                  <a:gd name="connsiteY23" fmla="*/ 39388 h 84574"/>
                  <a:gd name="connsiteX24" fmla="*/ 10149 w 45911"/>
                  <a:gd name="connsiteY24" fmla="*/ 0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5911" h="84574">
                    <a:moveTo>
                      <a:pt x="9907" y="0"/>
                    </a:moveTo>
                    <a:lnTo>
                      <a:pt x="0" y="0"/>
                    </a:lnTo>
                    <a:lnTo>
                      <a:pt x="0" y="86266"/>
                    </a:lnTo>
                    <a:lnTo>
                      <a:pt x="9907" y="86266"/>
                    </a:lnTo>
                    <a:lnTo>
                      <a:pt x="9907" y="55094"/>
                    </a:lnTo>
                    <a:cubicBezTo>
                      <a:pt x="9907" y="52678"/>
                      <a:pt x="10391" y="50261"/>
                      <a:pt x="11116" y="47845"/>
                    </a:cubicBezTo>
                    <a:cubicBezTo>
                      <a:pt x="11840" y="45670"/>
                      <a:pt x="13049" y="43737"/>
                      <a:pt x="14499" y="42046"/>
                    </a:cubicBezTo>
                    <a:cubicBezTo>
                      <a:pt x="15948" y="40354"/>
                      <a:pt x="17640" y="39146"/>
                      <a:pt x="19331" y="38179"/>
                    </a:cubicBezTo>
                    <a:cubicBezTo>
                      <a:pt x="21264" y="37213"/>
                      <a:pt x="23198" y="36730"/>
                      <a:pt x="25614" y="36730"/>
                    </a:cubicBezTo>
                    <a:cubicBezTo>
                      <a:pt x="28030" y="36730"/>
                      <a:pt x="30205" y="36971"/>
                      <a:pt x="31655" y="37696"/>
                    </a:cubicBezTo>
                    <a:cubicBezTo>
                      <a:pt x="33105" y="38421"/>
                      <a:pt x="34313" y="39146"/>
                      <a:pt x="35280" y="40596"/>
                    </a:cubicBezTo>
                    <a:cubicBezTo>
                      <a:pt x="36246" y="42046"/>
                      <a:pt x="36488" y="43496"/>
                      <a:pt x="36971" y="45187"/>
                    </a:cubicBezTo>
                    <a:cubicBezTo>
                      <a:pt x="37213" y="47120"/>
                      <a:pt x="37454" y="49053"/>
                      <a:pt x="37454" y="51470"/>
                    </a:cubicBezTo>
                    <a:lnTo>
                      <a:pt x="37454" y="86024"/>
                    </a:lnTo>
                    <a:lnTo>
                      <a:pt x="47362" y="86024"/>
                    </a:lnTo>
                    <a:lnTo>
                      <a:pt x="47362" y="51470"/>
                    </a:lnTo>
                    <a:cubicBezTo>
                      <a:pt x="47362" y="48570"/>
                      <a:pt x="47120" y="45670"/>
                      <a:pt x="46879" y="43012"/>
                    </a:cubicBezTo>
                    <a:cubicBezTo>
                      <a:pt x="46637" y="40354"/>
                      <a:pt x="45912" y="37938"/>
                      <a:pt x="44704" y="36005"/>
                    </a:cubicBezTo>
                    <a:cubicBezTo>
                      <a:pt x="43496" y="34071"/>
                      <a:pt x="41562" y="32380"/>
                      <a:pt x="38904" y="31172"/>
                    </a:cubicBezTo>
                    <a:cubicBezTo>
                      <a:pt x="36246" y="29964"/>
                      <a:pt x="32863" y="29239"/>
                      <a:pt x="28272" y="29239"/>
                    </a:cubicBezTo>
                    <a:cubicBezTo>
                      <a:pt x="25372" y="29239"/>
                      <a:pt x="22956" y="29722"/>
                      <a:pt x="20781" y="30447"/>
                    </a:cubicBezTo>
                    <a:cubicBezTo>
                      <a:pt x="18606" y="31172"/>
                      <a:pt x="16915" y="32380"/>
                      <a:pt x="15465" y="33347"/>
                    </a:cubicBezTo>
                    <a:cubicBezTo>
                      <a:pt x="14015" y="34555"/>
                      <a:pt x="12807" y="35521"/>
                      <a:pt x="12082" y="36730"/>
                    </a:cubicBezTo>
                    <a:cubicBezTo>
                      <a:pt x="11116" y="37938"/>
                      <a:pt x="10632" y="38663"/>
                      <a:pt x="10149" y="39388"/>
                    </a:cubicBezTo>
                    <a:lnTo>
                      <a:pt x="10149" y="0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6F147071-049E-4E07-89D0-2555B9D0697C}"/>
                </a:ext>
              </a:extLst>
            </p:cNvPr>
            <p:cNvSpPr/>
            <p:nvPr/>
          </p:nvSpPr>
          <p:spPr>
            <a:xfrm>
              <a:off x="10808824" y="1089069"/>
              <a:ext cx="57994" cy="77325"/>
            </a:xfrm>
            <a:custGeom>
              <a:avLst/>
              <a:gdLst>
                <a:gd name="connsiteX0" fmla="*/ 10149 w 57994"/>
                <a:gd name="connsiteY0" fmla="*/ 78292 h 77325"/>
                <a:gd name="connsiteX1" fmla="*/ 10149 w 57994"/>
                <a:gd name="connsiteY1" fmla="*/ 40837 h 77325"/>
                <a:gd name="connsiteX2" fmla="*/ 48812 w 57994"/>
                <a:gd name="connsiteY2" fmla="*/ 40837 h 77325"/>
                <a:gd name="connsiteX3" fmla="*/ 48812 w 57994"/>
                <a:gd name="connsiteY3" fmla="*/ 78292 h 77325"/>
                <a:gd name="connsiteX4" fmla="*/ 58961 w 57994"/>
                <a:gd name="connsiteY4" fmla="*/ 78292 h 77325"/>
                <a:gd name="connsiteX5" fmla="*/ 58961 w 57994"/>
                <a:gd name="connsiteY5" fmla="*/ 0 h 77325"/>
                <a:gd name="connsiteX6" fmla="*/ 48812 w 57994"/>
                <a:gd name="connsiteY6" fmla="*/ 0 h 77325"/>
                <a:gd name="connsiteX7" fmla="*/ 48812 w 57994"/>
                <a:gd name="connsiteY7" fmla="*/ 34071 h 77325"/>
                <a:gd name="connsiteX8" fmla="*/ 10149 w 57994"/>
                <a:gd name="connsiteY8" fmla="*/ 34071 h 77325"/>
                <a:gd name="connsiteX9" fmla="*/ 10149 w 57994"/>
                <a:gd name="connsiteY9" fmla="*/ 0 h 77325"/>
                <a:gd name="connsiteX10" fmla="*/ 0 w 57994"/>
                <a:gd name="connsiteY10" fmla="*/ 0 h 77325"/>
                <a:gd name="connsiteX11" fmla="*/ 0 w 57994"/>
                <a:gd name="connsiteY11" fmla="*/ 78292 h 7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994" h="77325">
                  <a:moveTo>
                    <a:pt x="10149" y="78292"/>
                  </a:moveTo>
                  <a:lnTo>
                    <a:pt x="10149" y="40837"/>
                  </a:lnTo>
                  <a:lnTo>
                    <a:pt x="48812" y="40837"/>
                  </a:lnTo>
                  <a:lnTo>
                    <a:pt x="48812" y="78292"/>
                  </a:lnTo>
                  <a:lnTo>
                    <a:pt x="58961" y="78292"/>
                  </a:lnTo>
                  <a:lnTo>
                    <a:pt x="58961" y="0"/>
                  </a:lnTo>
                  <a:lnTo>
                    <a:pt x="48812" y="0"/>
                  </a:lnTo>
                  <a:lnTo>
                    <a:pt x="48812" y="34071"/>
                  </a:lnTo>
                  <a:lnTo>
                    <a:pt x="10149" y="34071"/>
                  </a:lnTo>
                  <a:lnTo>
                    <a:pt x="10149" y="0"/>
                  </a:lnTo>
                  <a:lnTo>
                    <a:pt x="0" y="0"/>
                  </a:lnTo>
                  <a:lnTo>
                    <a:pt x="0" y="78292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84" name="Freihandform: Form 83">
              <a:extLst>
                <a:ext uri="{FF2B5EF4-FFF2-40B4-BE49-F238E27FC236}">
                  <a16:creationId xmlns:a16="http://schemas.microsoft.com/office/drawing/2014/main" id="{D8404045-16AD-462E-BA91-EC0916B85908}"/>
                </a:ext>
              </a:extLst>
            </p:cNvPr>
            <p:cNvSpPr/>
            <p:nvPr/>
          </p:nvSpPr>
          <p:spPr>
            <a:xfrm>
              <a:off x="10886391" y="1110575"/>
              <a:ext cx="48328" cy="57994"/>
            </a:xfrm>
            <a:custGeom>
              <a:avLst/>
              <a:gdLst>
                <a:gd name="connsiteX0" fmla="*/ 9907 w 48328"/>
                <a:gd name="connsiteY0" fmla="*/ 24647 h 57994"/>
                <a:gd name="connsiteX1" fmla="*/ 11599 w 48328"/>
                <a:gd name="connsiteY1" fmla="*/ 17640 h 57994"/>
                <a:gd name="connsiteX2" fmla="*/ 14740 w 48328"/>
                <a:gd name="connsiteY2" fmla="*/ 11840 h 57994"/>
                <a:gd name="connsiteX3" fmla="*/ 19331 w 48328"/>
                <a:gd name="connsiteY3" fmla="*/ 7733 h 57994"/>
                <a:gd name="connsiteX4" fmla="*/ 25372 w 48328"/>
                <a:gd name="connsiteY4" fmla="*/ 6283 h 57994"/>
                <a:gd name="connsiteX5" fmla="*/ 33830 w 48328"/>
                <a:gd name="connsiteY5" fmla="*/ 10874 h 57994"/>
                <a:gd name="connsiteX6" fmla="*/ 36971 w 48328"/>
                <a:gd name="connsiteY6" fmla="*/ 22956 h 57994"/>
                <a:gd name="connsiteX7" fmla="*/ 36971 w 48328"/>
                <a:gd name="connsiteY7" fmla="*/ 24889 h 57994"/>
                <a:gd name="connsiteX8" fmla="*/ 9907 w 48328"/>
                <a:gd name="connsiteY8" fmla="*/ 24889 h 57994"/>
                <a:gd name="connsiteX9" fmla="*/ 9666 w 48328"/>
                <a:gd name="connsiteY9" fmla="*/ 30930 h 57994"/>
                <a:gd name="connsiteX10" fmla="*/ 47120 w 48328"/>
                <a:gd name="connsiteY10" fmla="*/ 30930 h 57994"/>
                <a:gd name="connsiteX11" fmla="*/ 47120 w 48328"/>
                <a:gd name="connsiteY11" fmla="*/ 25372 h 57994"/>
                <a:gd name="connsiteX12" fmla="*/ 46154 w 48328"/>
                <a:gd name="connsiteY12" fmla="*/ 16190 h 57994"/>
                <a:gd name="connsiteX13" fmla="*/ 42529 w 48328"/>
                <a:gd name="connsiteY13" fmla="*/ 7974 h 57994"/>
                <a:gd name="connsiteX14" fmla="*/ 35763 w 48328"/>
                <a:gd name="connsiteY14" fmla="*/ 2175 h 57994"/>
                <a:gd name="connsiteX15" fmla="*/ 25131 w 48328"/>
                <a:gd name="connsiteY15" fmla="*/ 0 h 57994"/>
                <a:gd name="connsiteX16" fmla="*/ 15223 w 48328"/>
                <a:gd name="connsiteY16" fmla="*/ 2175 h 57994"/>
                <a:gd name="connsiteX17" fmla="*/ 7249 w 48328"/>
                <a:gd name="connsiteY17" fmla="*/ 8216 h 57994"/>
                <a:gd name="connsiteX18" fmla="*/ 1933 w 48328"/>
                <a:gd name="connsiteY18" fmla="*/ 17398 h 57994"/>
                <a:gd name="connsiteX19" fmla="*/ 0 w 48328"/>
                <a:gd name="connsiteY19" fmla="*/ 29239 h 57994"/>
                <a:gd name="connsiteX20" fmla="*/ 6766 w 48328"/>
                <a:gd name="connsiteY20" fmla="*/ 50986 h 57994"/>
                <a:gd name="connsiteX21" fmla="*/ 26581 w 48328"/>
                <a:gd name="connsiteY21" fmla="*/ 58477 h 57994"/>
                <a:gd name="connsiteX22" fmla="*/ 38663 w 48328"/>
                <a:gd name="connsiteY22" fmla="*/ 55819 h 57994"/>
                <a:gd name="connsiteX23" fmla="*/ 48328 w 48328"/>
                <a:gd name="connsiteY23" fmla="*/ 47845 h 57994"/>
                <a:gd name="connsiteX24" fmla="*/ 44462 w 48328"/>
                <a:gd name="connsiteY24" fmla="*/ 43737 h 57994"/>
                <a:gd name="connsiteX25" fmla="*/ 35038 w 48328"/>
                <a:gd name="connsiteY25" fmla="*/ 50261 h 57994"/>
                <a:gd name="connsiteX26" fmla="*/ 27305 w 48328"/>
                <a:gd name="connsiteY26" fmla="*/ 51711 h 57994"/>
                <a:gd name="connsiteX27" fmla="*/ 14740 w 48328"/>
                <a:gd name="connsiteY27" fmla="*/ 46395 h 57994"/>
                <a:gd name="connsiteX28" fmla="*/ 9666 w 48328"/>
                <a:gd name="connsiteY28" fmla="*/ 30930 h 5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8328" h="57994">
                  <a:moveTo>
                    <a:pt x="9907" y="24647"/>
                  </a:moveTo>
                  <a:cubicBezTo>
                    <a:pt x="10149" y="22231"/>
                    <a:pt x="10874" y="19815"/>
                    <a:pt x="11599" y="17640"/>
                  </a:cubicBezTo>
                  <a:cubicBezTo>
                    <a:pt x="12324" y="15465"/>
                    <a:pt x="13532" y="13532"/>
                    <a:pt x="14740" y="11840"/>
                  </a:cubicBezTo>
                  <a:cubicBezTo>
                    <a:pt x="15948" y="10149"/>
                    <a:pt x="17640" y="8699"/>
                    <a:pt x="19331" y="7733"/>
                  </a:cubicBezTo>
                  <a:cubicBezTo>
                    <a:pt x="21023" y="6766"/>
                    <a:pt x="23198" y="6283"/>
                    <a:pt x="25372" y="6283"/>
                  </a:cubicBezTo>
                  <a:cubicBezTo>
                    <a:pt x="28755" y="6283"/>
                    <a:pt x="31655" y="7733"/>
                    <a:pt x="33830" y="10874"/>
                  </a:cubicBezTo>
                  <a:cubicBezTo>
                    <a:pt x="36005" y="13774"/>
                    <a:pt x="36971" y="17881"/>
                    <a:pt x="36971" y="22956"/>
                  </a:cubicBezTo>
                  <a:lnTo>
                    <a:pt x="36971" y="24889"/>
                  </a:lnTo>
                  <a:lnTo>
                    <a:pt x="9907" y="24889"/>
                  </a:lnTo>
                  <a:close/>
                  <a:moveTo>
                    <a:pt x="9666" y="30930"/>
                  </a:moveTo>
                  <a:lnTo>
                    <a:pt x="47120" y="30930"/>
                  </a:lnTo>
                  <a:lnTo>
                    <a:pt x="47120" y="25372"/>
                  </a:lnTo>
                  <a:cubicBezTo>
                    <a:pt x="47120" y="22231"/>
                    <a:pt x="46878" y="19090"/>
                    <a:pt x="46154" y="16190"/>
                  </a:cubicBezTo>
                  <a:cubicBezTo>
                    <a:pt x="45429" y="13049"/>
                    <a:pt x="44220" y="10391"/>
                    <a:pt x="42529" y="7974"/>
                  </a:cubicBezTo>
                  <a:cubicBezTo>
                    <a:pt x="40837" y="5558"/>
                    <a:pt x="38663" y="3625"/>
                    <a:pt x="35763" y="2175"/>
                  </a:cubicBezTo>
                  <a:cubicBezTo>
                    <a:pt x="32863" y="725"/>
                    <a:pt x="29480" y="0"/>
                    <a:pt x="25131" y="0"/>
                  </a:cubicBezTo>
                  <a:cubicBezTo>
                    <a:pt x="21506" y="0"/>
                    <a:pt x="18365" y="725"/>
                    <a:pt x="15223" y="2175"/>
                  </a:cubicBezTo>
                  <a:cubicBezTo>
                    <a:pt x="12082" y="3625"/>
                    <a:pt x="9424" y="5558"/>
                    <a:pt x="7249" y="8216"/>
                  </a:cubicBezTo>
                  <a:cubicBezTo>
                    <a:pt x="5074" y="10874"/>
                    <a:pt x="3141" y="13774"/>
                    <a:pt x="1933" y="17398"/>
                  </a:cubicBezTo>
                  <a:cubicBezTo>
                    <a:pt x="725" y="21023"/>
                    <a:pt x="0" y="24889"/>
                    <a:pt x="0" y="29239"/>
                  </a:cubicBezTo>
                  <a:cubicBezTo>
                    <a:pt x="0" y="38904"/>
                    <a:pt x="2175" y="46154"/>
                    <a:pt x="6766" y="50986"/>
                  </a:cubicBezTo>
                  <a:cubicBezTo>
                    <a:pt x="11116" y="55819"/>
                    <a:pt x="17881" y="58477"/>
                    <a:pt x="26581" y="58477"/>
                  </a:cubicBezTo>
                  <a:cubicBezTo>
                    <a:pt x="31172" y="58477"/>
                    <a:pt x="35038" y="57511"/>
                    <a:pt x="38663" y="55819"/>
                  </a:cubicBezTo>
                  <a:cubicBezTo>
                    <a:pt x="42046" y="53886"/>
                    <a:pt x="45429" y="51228"/>
                    <a:pt x="48328" y="47845"/>
                  </a:cubicBezTo>
                  <a:lnTo>
                    <a:pt x="44462" y="43737"/>
                  </a:lnTo>
                  <a:cubicBezTo>
                    <a:pt x="40837" y="47120"/>
                    <a:pt x="37696" y="49053"/>
                    <a:pt x="35038" y="50261"/>
                  </a:cubicBezTo>
                  <a:cubicBezTo>
                    <a:pt x="32380" y="51228"/>
                    <a:pt x="29722" y="51711"/>
                    <a:pt x="27305" y="51711"/>
                  </a:cubicBezTo>
                  <a:cubicBezTo>
                    <a:pt x="21748" y="51711"/>
                    <a:pt x="17640" y="50020"/>
                    <a:pt x="14740" y="46395"/>
                  </a:cubicBezTo>
                  <a:cubicBezTo>
                    <a:pt x="11599" y="42529"/>
                    <a:pt x="9907" y="37454"/>
                    <a:pt x="9666" y="30930"/>
                  </a:cubicBezTo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sp>
          <p:nvSpPr>
            <p:cNvPr id="85" name="Freihandform: Form 84">
              <a:extLst>
                <a:ext uri="{FF2B5EF4-FFF2-40B4-BE49-F238E27FC236}">
                  <a16:creationId xmlns:a16="http://schemas.microsoft.com/office/drawing/2014/main" id="{4D402CD9-C81F-499A-9789-47FF4B24C0B8}"/>
                </a:ext>
              </a:extLst>
            </p:cNvPr>
            <p:cNvSpPr/>
            <p:nvPr/>
          </p:nvSpPr>
          <p:spPr>
            <a:xfrm>
              <a:off x="10951151" y="1112266"/>
              <a:ext cx="9666" cy="53161"/>
            </a:xfrm>
            <a:custGeom>
              <a:avLst/>
              <a:gdLst>
                <a:gd name="connsiteX0" fmla="*/ 0 w 9665"/>
                <a:gd name="connsiteY0" fmla="*/ 0 h 53161"/>
                <a:gd name="connsiteX1" fmla="*/ 10149 w 9665"/>
                <a:gd name="connsiteY1" fmla="*/ 0 h 53161"/>
                <a:gd name="connsiteX2" fmla="*/ 10149 w 9665"/>
                <a:gd name="connsiteY2" fmla="*/ 55094 h 53161"/>
                <a:gd name="connsiteX3" fmla="*/ 0 w 9665"/>
                <a:gd name="connsiteY3" fmla="*/ 55094 h 5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65" h="53161">
                  <a:moveTo>
                    <a:pt x="0" y="0"/>
                  </a:moveTo>
                  <a:lnTo>
                    <a:pt x="10149" y="0"/>
                  </a:lnTo>
                  <a:lnTo>
                    <a:pt x="10149" y="55094"/>
                  </a:lnTo>
                  <a:lnTo>
                    <a:pt x="0" y="55094"/>
                  </a:lnTo>
                  <a:close/>
                </a:path>
              </a:pathLst>
            </a:custGeom>
            <a:solidFill>
              <a:srgbClr val="000000"/>
            </a:solidFill>
            <a:ln w="240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sz="1351"/>
            </a:p>
          </p:txBody>
        </p:sp>
        <p:grpSp>
          <p:nvGrpSpPr>
            <p:cNvPr id="86" name="Grafik 9">
              <a:extLst>
                <a:ext uri="{FF2B5EF4-FFF2-40B4-BE49-F238E27FC236}">
                  <a16:creationId xmlns:a16="http://schemas.microsoft.com/office/drawing/2014/main" id="{09C6542B-FA21-4714-AC6A-B767E9B067FE}"/>
                </a:ext>
              </a:extLst>
            </p:cNvPr>
            <p:cNvGrpSpPr/>
            <p:nvPr/>
          </p:nvGrpSpPr>
          <p:grpSpPr>
            <a:xfrm>
              <a:off x="10321916" y="1110575"/>
              <a:ext cx="1399106" cy="241642"/>
              <a:chOff x="10321916" y="1110575"/>
              <a:chExt cx="1399106" cy="241642"/>
            </a:xfrm>
            <a:solidFill>
              <a:schemeClr val="accent1"/>
            </a:solidFill>
          </p:grpSpPr>
          <p:sp>
            <p:nvSpPr>
              <p:cNvPr id="87" name="Freihandform: Form 86">
                <a:extLst>
                  <a:ext uri="{FF2B5EF4-FFF2-40B4-BE49-F238E27FC236}">
                    <a16:creationId xmlns:a16="http://schemas.microsoft.com/office/drawing/2014/main" id="{9E41B8A8-8F26-4715-81F4-38B5B1846436}"/>
                  </a:ext>
                </a:extLst>
              </p:cNvPr>
              <p:cNvSpPr/>
              <p:nvPr/>
            </p:nvSpPr>
            <p:spPr>
              <a:xfrm>
                <a:off x="10981840" y="1110575"/>
                <a:ext cx="45912" cy="55578"/>
              </a:xfrm>
              <a:custGeom>
                <a:avLst/>
                <a:gdLst>
                  <a:gd name="connsiteX0" fmla="*/ 48087 w 45911"/>
                  <a:gd name="connsiteY0" fmla="*/ 56786 h 55577"/>
                  <a:gd name="connsiteX1" fmla="*/ 48087 w 45911"/>
                  <a:gd name="connsiteY1" fmla="*/ 22231 h 55577"/>
                  <a:gd name="connsiteX2" fmla="*/ 47603 w 45911"/>
                  <a:gd name="connsiteY2" fmla="*/ 13774 h 55577"/>
                  <a:gd name="connsiteX3" fmla="*/ 45429 w 45911"/>
                  <a:gd name="connsiteY3" fmla="*/ 6766 h 55577"/>
                  <a:gd name="connsiteX4" fmla="*/ 39629 w 45911"/>
                  <a:gd name="connsiteY4" fmla="*/ 1933 h 55577"/>
                  <a:gd name="connsiteX5" fmla="*/ 28997 w 45911"/>
                  <a:gd name="connsiteY5" fmla="*/ 0 h 55577"/>
                  <a:gd name="connsiteX6" fmla="*/ 21506 w 45911"/>
                  <a:gd name="connsiteY6" fmla="*/ 1208 h 55577"/>
                  <a:gd name="connsiteX7" fmla="*/ 16190 w 45911"/>
                  <a:gd name="connsiteY7" fmla="*/ 4350 h 55577"/>
                  <a:gd name="connsiteX8" fmla="*/ 12565 w 45911"/>
                  <a:gd name="connsiteY8" fmla="*/ 7974 h 55577"/>
                  <a:gd name="connsiteX9" fmla="*/ 10632 w 45911"/>
                  <a:gd name="connsiteY9" fmla="*/ 10632 h 55577"/>
                  <a:gd name="connsiteX10" fmla="*/ 9424 w 45911"/>
                  <a:gd name="connsiteY10" fmla="*/ 967 h 55577"/>
                  <a:gd name="connsiteX11" fmla="*/ 0 w 45911"/>
                  <a:gd name="connsiteY11" fmla="*/ 1933 h 55577"/>
                  <a:gd name="connsiteX12" fmla="*/ 242 w 45911"/>
                  <a:gd name="connsiteY12" fmla="*/ 4108 h 55577"/>
                  <a:gd name="connsiteX13" fmla="*/ 725 w 45911"/>
                  <a:gd name="connsiteY13" fmla="*/ 7733 h 55577"/>
                  <a:gd name="connsiteX14" fmla="*/ 967 w 45911"/>
                  <a:gd name="connsiteY14" fmla="*/ 11840 h 55577"/>
                  <a:gd name="connsiteX15" fmla="*/ 1208 w 45911"/>
                  <a:gd name="connsiteY15" fmla="*/ 15948 h 55577"/>
                  <a:gd name="connsiteX16" fmla="*/ 1208 w 45911"/>
                  <a:gd name="connsiteY16" fmla="*/ 56786 h 55577"/>
                  <a:gd name="connsiteX17" fmla="*/ 11116 w 45911"/>
                  <a:gd name="connsiteY17" fmla="*/ 56786 h 55577"/>
                  <a:gd name="connsiteX18" fmla="*/ 11116 w 45911"/>
                  <a:gd name="connsiteY18" fmla="*/ 25856 h 55577"/>
                  <a:gd name="connsiteX19" fmla="*/ 12324 w 45911"/>
                  <a:gd name="connsiteY19" fmla="*/ 18606 h 55577"/>
                  <a:gd name="connsiteX20" fmla="*/ 15707 w 45911"/>
                  <a:gd name="connsiteY20" fmla="*/ 12807 h 55577"/>
                  <a:gd name="connsiteX21" fmla="*/ 20540 w 45911"/>
                  <a:gd name="connsiteY21" fmla="*/ 8941 h 55577"/>
                  <a:gd name="connsiteX22" fmla="*/ 26822 w 45911"/>
                  <a:gd name="connsiteY22" fmla="*/ 7491 h 55577"/>
                  <a:gd name="connsiteX23" fmla="*/ 32863 w 45911"/>
                  <a:gd name="connsiteY23" fmla="*/ 8457 h 55577"/>
                  <a:gd name="connsiteX24" fmla="*/ 36488 w 45911"/>
                  <a:gd name="connsiteY24" fmla="*/ 11357 h 55577"/>
                  <a:gd name="connsiteX25" fmla="*/ 38179 w 45911"/>
                  <a:gd name="connsiteY25" fmla="*/ 15948 h 55577"/>
                  <a:gd name="connsiteX26" fmla="*/ 38663 w 45911"/>
                  <a:gd name="connsiteY26" fmla="*/ 22231 h 55577"/>
                  <a:gd name="connsiteX27" fmla="*/ 38663 w 45911"/>
                  <a:gd name="connsiteY27" fmla="*/ 56786 h 55577"/>
                  <a:gd name="connsiteX28" fmla="*/ 48087 w 45911"/>
                  <a:gd name="connsiteY28" fmla="*/ 56786 h 55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5911" h="55577">
                    <a:moveTo>
                      <a:pt x="48087" y="56786"/>
                    </a:moveTo>
                    <a:lnTo>
                      <a:pt x="48087" y="22231"/>
                    </a:lnTo>
                    <a:cubicBezTo>
                      <a:pt x="48087" y="19331"/>
                      <a:pt x="47845" y="16432"/>
                      <a:pt x="47603" y="13774"/>
                    </a:cubicBezTo>
                    <a:cubicBezTo>
                      <a:pt x="47362" y="11115"/>
                      <a:pt x="46637" y="8699"/>
                      <a:pt x="45429" y="6766"/>
                    </a:cubicBezTo>
                    <a:cubicBezTo>
                      <a:pt x="44220" y="4833"/>
                      <a:pt x="42287" y="3141"/>
                      <a:pt x="39629" y="1933"/>
                    </a:cubicBezTo>
                    <a:cubicBezTo>
                      <a:pt x="36971" y="725"/>
                      <a:pt x="33588" y="0"/>
                      <a:pt x="28997" y="0"/>
                    </a:cubicBezTo>
                    <a:cubicBezTo>
                      <a:pt x="26097" y="0"/>
                      <a:pt x="23681" y="483"/>
                      <a:pt x="21506" y="1208"/>
                    </a:cubicBezTo>
                    <a:cubicBezTo>
                      <a:pt x="19331" y="2175"/>
                      <a:pt x="17640" y="3141"/>
                      <a:pt x="16190" y="4350"/>
                    </a:cubicBezTo>
                    <a:cubicBezTo>
                      <a:pt x="14740" y="5558"/>
                      <a:pt x="13532" y="6766"/>
                      <a:pt x="12565" y="7974"/>
                    </a:cubicBezTo>
                    <a:cubicBezTo>
                      <a:pt x="11599" y="9182"/>
                      <a:pt x="11116" y="10149"/>
                      <a:pt x="10632" y="10632"/>
                    </a:cubicBezTo>
                    <a:lnTo>
                      <a:pt x="9424" y="967"/>
                    </a:lnTo>
                    <a:lnTo>
                      <a:pt x="0" y="1933"/>
                    </a:lnTo>
                    <a:cubicBezTo>
                      <a:pt x="0" y="2416"/>
                      <a:pt x="242" y="3141"/>
                      <a:pt x="242" y="4108"/>
                    </a:cubicBezTo>
                    <a:cubicBezTo>
                      <a:pt x="483" y="5074"/>
                      <a:pt x="483" y="6283"/>
                      <a:pt x="725" y="7733"/>
                    </a:cubicBezTo>
                    <a:cubicBezTo>
                      <a:pt x="967" y="9182"/>
                      <a:pt x="967" y="10391"/>
                      <a:pt x="967" y="11840"/>
                    </a:cubicBezTo>
                    <a:cubicBezTo>
                      <a:pt x="967" y="13290"/>
                      <a:pt x="1208" y="14499"/>
                      <a:pt x="1208" y="15948"/>
                    </a:cubicBezTo>
                    <a:lnTo>
                      <a:pt x="1208" y="56786"/>
                    </a:lnTo>
                    <a:lnTo>
                      <a:pt x="11116" y="56786"/>
                    </a:lnTo>
                    <a:lnTo>
                      <a:pt x="11116" y="25856"/>
                    </a:lnTo>
                    <a:cubicBezTo>
                      <a:pt x="11116" y="23439"/>
                      <a:pt x="11599" y="21023"/>
                      <a:pt x="12324" y="18606"/>
                    </a:cubicBezTo>
                    <a:cubicBezTo>
                      <a:pt x="13049" y="16432"/>
                      <a:pt x="14257" y="14257"/>
                      <a:pt x="15707" y="12807"/>
                    </a:cubicBezTo>
                    <a:cubicBezTo>
                      <a:pt x="17157" y="11115"/>
                      <a:pt x="18848" y="9907"/>
                      <a:pt x="20540" y="8941"/>
                    </a:cubicBezTo>
                    <a:cubicBezTo>
                      <a:pt x="22473" y="7974"/>
                      <a:pt x="24406" y="7491"/>
                      <a:pt x="26822" y="7491"/>
                    </a:cubicBezTo>
                    <a:cubicBezTo>
                      <a:pt x="29239" y="7491"/>
                      <a:pt x="31413" y="7733"/>
                      <a:pt x="32863" y="8457"/>
                    </a:cubicBezTo>
                    <a:cubicBezTo>
                      <a:pt x="34313" y="9182"/>
                      <a:pt x="35521" y="9907"/>
                      <a:pt x="36488" y="11357"/>
                    </a:cubicBezTo>
                    <a:cubicBezTo>
                      <a:pt x="37213" y="12565"/>
                      <a:pt x="37696" y="14257"/>
                      <a:pt x="38179" y="15948"/>
                    </a:cubicBezTo>
                    <a:cubicBezTo>
                      <a:pt x="38421" y="17881"/>
                      <a:pt x="38663" y="19815"/>
                      <a:pt x="38663" y="22231"/>
                    </a:cubicBezTo>
                    <a:lnTo>
                      <a:pt x="38663" y="56786"/>
                    </a:lnTo>
                    <a:lnTo>
                      <a:pt x="48087" y="56786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88" name="Freihandform: Form 87">
                <a:extLst>
                  <a:ext uri="{FF2B5EF4-FFF2-40B4-BE49-F238E27FC236}">
                    <a16:creationId xmlns:a16="http://schemas.microsoft.com/office/drawing/2014/main" id="{EEEDDFEF-8CD7-47E6-90DE-3E244BC11FE9}"/>
                  </a:ext>
                </a:extLst>
              </p:cNvPr>
              <p:cNvSpPr/>
              <p:nvPr/>
            </p:nvSpPr>
            <p:spPr>
              <a:xfrm>
                <a:off x="11046358" y="1110575"/>
                <a:ext cx="48328" cy="57994"/>
              </a:xfrm>
              <a:custGeom>
                <a:avLst/>
                <a:gdLst>
                  <a:gd name="connsiteX0" fmla="*/ 9907 w 48328"/>
                  <a:gd name="connsiteY0" fmla="*/ 24647 h 57994"/>
                  <a:gd name="connsiteX1" fmla="*/ 11599 w 48328"/>
                  <a:gd name="connsiteY1" fmla="*/ 17640 h 57994"/>
                  <a:gd name="connsiteX2" fmla="*/ 14740 w 48328"/>
                  <a:gd name="connsiteY2" fmla="*/ 11840 h 57994"/>
                  <a:gd name="connsiteX3" fmla="*/ 19331 w 48328"/>
                  <a:gd name="connsiteY3" fmla="*/ 7733 h 57994"/>
                  <a:gd name="connsiteX4" fmla="*/ 25372 w 48328"/>
                  <a:gd name="connsiteY4" fmla="*/ 6283 h 57994"/>
                  <a:gd name="connsiteX5" fmla="*/ 33830 w 48328"/>
                  <a:gd name="connsiteY5" fmla="*/ 10874 h 57994"/>
                  <a:gd name="connsiteX6" fmla="*/ 36971 w 48328"/>
                  <a:gd name="connsiteY6" fmla="*/ 22956 h 57994"/>
                  <a:gd name="connsiteX7" fmla="*/ 36971 w 48328"/>
                  <a:gd name="connsiteY7" fmla="*/ 24889 h 57994"/>
                  <a:gd name="connsiteX8" fmla="*/ 9907 w 48328"/>
                  <a:gd name="connsiteY8" fmla="*/ 24889 h 57994"/>
                  <a:gd name="connsiteX9" fmla="*/ 9666 w 48328"/>
                  <a:gd name="connsiteY9" fmla="*/ 30930 h 57994"/>
                  <a:gd name="connsiteX10" fmla="*/ 47120 w 48328"/>
                  <a:gd name="connsiteY10" fmla="*/ 30930 h 57994"/>
                  <a:gd name="connsiteX11" fmla="*/ 47120 w 48328"/>
                  <a:gd name="connsiteY11" fmla="*/ 25372 h 57994"/>
                  <a:gd name="connsiteX12" fmla="*/ 46154 w 48328"/>
                  <a:gd name="connsiteY12" fmla="*/ 16190 h 57994"/>
                  <a:gd name="connsiteX13" fmla="*/ 42529 w 48328"/>
                  <a:gd name="connsiteY13" fmla="*/ 7974 h 57994"/>
                  <a:gd name="connsiteX14" fmla="*/ 35763 w 48328"/>
                  <a:gd name="connsiteY14" fmla="*/ 2175 h 57994"/>
                  <a:gd name="connsiteX15" fmla="*/ 25131 w 48328"/>
                  <a:gd name="connsiteY15" fmla="*/ 0 h 57994"/>
                  <a:gd name="connsiteX16" fmla="*/ 15223 w 48328"/>
                  <a:gd name="connsiteY16" fmla="*/ 2175 h 57994"/>
                  <a:gd name="connsiteX17" fmla="*/ 7249 w 48328"/>
                  <a:gd name="connsiteY17" fmla="*/ 8216 h 57994"/>
                  <a:gd name="connsiteX18" fmla="*/ 1933 w 48328"/>
                  <a:gd name="connsiteY18" fmla="*/ 17398 h 57994"/>
                  <a:gd name="connsiteX19" fmla="*/ 0 w 48328"/>
                  <a:gd name="connsiteY19" fmla="*/ 29239 h 57994"/>
                  <a:gd name="connsiteX20" fmla="*/ 6766 w 48328"/>
                  <a:gd name="connsiteY20" fmla="*/ 50986 h 57994"/>
                  <a:gd name="connsiteX21" fmla="*/ 26581 w 48328"/>
                  <a:gd name="connsiteY21" fmla="*/ 58477 h 57994"/>
                  <a:gd name="connsiteX22" fmla="*/ 38663 w 48328"/>
                  <a:gd name="connsiteY22" fmla="*/ 55819 h 57994"/>
                  <a:gd name="connsiteX23" fmla="*/ 48328 w 48328"/>
                  <a:gd name="connsiteY23" fmla="*/ 47845 h 57994"/>
                  <a:gd name="connsiteX24" fmla="*/ 44462 w 48328"/>
                  <a:gd name="connsiteY24" fmla="*/ 43737 h 57994"/>
                  <a:gd name="connsiteX25" fmla="*/ 35038 w 48328"/>
                  <a:gd name="connsiteY25" fmla="*/ 50261 h 57994"/>
                  <a:gd name="connsiteX26" fmla="*/ 27306 w 48328"/>
                  <a:gd name="connsiteY26" fmla="*/ 51711 h 57994"/>
                  <a:gd name="connsiteX27" fmla="*/ 14740 w 48328"/>
                  <a:gd name="connsiteY27" fmla="*/ 46395 h 57994"/>
                  <a:gd name="connsiteX28" fmla="*/ 9666 w 48328"/>
                  <a:gd name="connsiteY28" fmla="*/ 30930 h 57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48328" h="57994">
                    <a:moveTo>
                      <a:pt x="9907" y="24647"/>
                    </a:moveTo>
                    <a:cubicBezTo>
                      <a:pt x="10149" y="22231"/>
                      <a:pt x="10874" y="19815"/>
                      <a:pt x="11599" y="17640"/>
                    </a:cubicBezTo>
                    <a:cubicBezTo>
                      <a:pt x="12324" y="15465"/>
                      <a:pt x="13532" y="13532"/>
                      <a:pt x="14740" y="11840"/>
                    </a:cubicBezTo>
                    <a:cubicBezTo>
                      <a:pt x="15948" y="10149"/>
                      <a:pt x="17640" y="8699"/>
                      <a:pt x="19331" y="7733"/>
                    </a:cubicBezTo>
                    <a:cubicBezTo>
                      <a:pt x="21023" y="6766"/>
                      <a:pt x="23198" y="6283"/>
                      <a:pt x="25372" y="6283"/>
                    </a:cubicBezTo>
                    <a:cubicBezTo>
                      <a:pt x="28755" y="6283"/>
                      <a:pt x="31655" y="7733"/>
                      <a:pt x="33830" y="10874"/>
                    </a:cubicBezTo>
                    <a:cubicBezTo>
                      <a:pt x="36005" y="13774"/>
                      <a:pt x="36971" y="17881"/>
                      <a:pt x="36971" y="22956"/>
                    </a:cubicBezTo>
                    <a:lnTo>
                      <a:pt x="36971" y="24889"/>
                    </a:lnTo>
                    <a:lnTo>
                      <a:pt x="9907" y="24889"/>
                    </a:lnTo>
                    <a:close/>
                    <a:moveTo>
                      <a:pt x="9666" y="30930"/>
                    </a:moveTo>
                    <a:lnTo>
                      <a:pt x="47120" y="30930"/>
                    </a:lnTo>
                    <a:lnTo>
                      <a:pt x="47120" y="25372"/>
                    </a:lnTo>
                    <a:cubicBezTo>
                      <a:pt x="47120" y="22231"/>
                      <a:pt x="46879" y="19090"/>
                      <a:pt x="46154" y="16190"/>
                    </a:cubicBezTo>
                    <a:cubicBezTo>
                      <a:pt x="45429" y="13049"/>
                      <a:pt x="44220" y="10391"/>
                      <a:pt x="42529" y="7974"/>
                    </a:cubicBezTo>
                    <a:cubicBezTo>
                      <a:pt x="40838" y="5558"/>
                      <a:pt x="38663" y="3625"/>
                      <a:pt x="35763" y="2175"/>
                    </a:cubicBezTo>
                    <a:cubicBezTo>
                      <a:pt x="32863" y="725"/>
                      <a:pt x="29480" y="0"/>
                      <a:pt x="25131" y="0"/>
                    </a:cubicBezTo>
                    <a:cubicBezTo>
                      <a:pt x="21506" y="0"/>
                      <a:pt x="18365" y="725"/>
                      <a:pt x="15223" y="2175"/>
                    </a:cubicBezTo>
                    <a:cubicBezTo>
                      <a:pt x="12082" y="3625"/>
                      <a:pt x="9424" y="5558"/>
                      <a:pt x="7249" y="8216"/>
                    </a:cubicBezTo>
                    <a:cubicBezTo>
                      <a:pt x="5074" y="10874"/>
                      <a:pt x="3141" y="13774"/>
                      <a:pt x="1933" y="17398"/>
                    </a:cubicBezTo>
                    <a:cubicBezTo>
                      <a:pt x="725" y="21023"/>
                      <a:pt x="0" y="24889"/>
                      <a:pt x="0" y="29239"/>
                    </a:cubicBezTo>
                    <a:cubicBezTo>
                      <a:pt x="0" y="38904"/>
                      <a:pt x="2175" y="46154"/>
                      <a:pt x="6766" y="50986"/>
                    </a:cubicBezTo>
                    <a:cubicBezTo>
                      <a:pt x="11116" y="55819"/>
                      <a:pt x="17882" y="58477"/>
                      <a:pt x="26581" y="58477"/>
                    </a:cubicBezTo>
                    <a:cubicBezTo>
                      <a:pt x="31172" y="58477"/>
                      <a:pt x="35038" y="57511"/>
                      <a:pt x="38663" y="55819"/>
                    </a:cubicBezTo>
                    <a:cubicBezTo>
                      <a:pt x="42046" y="53886"/>
                      <a:pt x="45429" y="51228"/>
                      <a:pt x="48328" y="47845"/>
                    </a:cubicBezTo>
                    <a:lnTo>
                      <a:pt x="44462" y="43737"/>
                    </a:lnTo>
                    <a:cubicBezTo>
                      <a:pt x="40838" y="47120"/>
                      <a:pt x="37696" y="49053"/>
                      <a:pt x="35038" y="50261"/>
                    </a:cubicBezTo>
                    <a:cubicBezTo>
                      <a:pt x="32380" y="51228"/>
                      <a:pt x="29722" y="51711"/>
                      <a:pt x="27306" y="51711"/>
                    </a:cubicBezTo>
                    <a:cubicBezTo>
                      <a:pt x="21748" y="51711"/>
                      <a:pt x="17640" y="50020"/>
                      <a:pt x="14740" y="46395"/>
                    </a:cubicBezTo>
                    <a:cubicBezTo>
                      <a:pt x="11357" y="42529"/>
                      <a:pt x="9907" y="37454"/>
                      <a:pt x="9666" y="30930"/>
                    </a:cubicBezTo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89" name="Freihandform: Form 88">
                <a:extLst>
                  <a:ext uri="{FF2B5EF4-FFF2-40B4-BE49-F238E27FC236}">
                    <a16:creationId xmlns:a16="http://schemas.microsoft.com/office/drawing/2014/main" id="{DDF5EBC9-E8F2-4373-864A-26DB0A47089F}"/>
                  </a:ext>
                </a:extLst>
              </p:cNvPr>
              <p:cNvSpPr/>
              <p:nvPr/>
            </p:nvSpPr>
            <p:spPr>
              <a:xfrm>
                <a:off x="10321916" y="1217139"/>
                <a:ext cx="1179212" cy="84575"/>
              </a:xfrm>
              <a:custGeom>
                <a:avLst/>
                <a:gdLst>
                  <a:gd name="connsiteX0" fmla="*/ 1181145 w 1179211"/>
                  <a:gd name="connsiteY0" fmla="*/ 2658 h 84574"/>
                  <a:gd name="connsiteX1" fmla="*/ 1176071 w 1179211"/>
                  <a:gd name="connsiteY1" fmla="*/ 725 h 84574"/>
                  <a:gd name="connsiteX2" fmla="*/ 1168580 w 1179211"/>
                  <a:gd name="connsiteY2" fmla="*/ 0 h 84574"/>
                  <a:gd name="connsiteX3" fmla="*/ 1158672 w 1179211"/>
                  <a:gd name="connsiteY3" fmla="*/ 1933 h 84574"/>
                  <a:gd name="connsiteX4" fmla="*/ 1151182 w 1179211"/>
                  <a:gd name="connsiteY4" fmla="*/ 8941 h 84574"/>
                  <a:gd name="connsiteX5" fmla="*/ 1148282 w 1179211"/>
                  <a:gd name="connsiteY5" fmla="*/ 16915 h 84574"/>
                  <a:gd name="connsiteX6" fmla="*/ 1147799 w 1179211"/>
                  <a:gd name="connsiteY6" fmla="*/ 25131 h 84574"/>
                  <a:gd name="connsiteX7" fmla="*/ 1147799 w 1179211"/>
                  <a:gd name="connsiteY7" fmla="*/ 29239 h 84574"/>
                  <a:gd name="connsiteX8" fmla="*/ 1137891 w 1179211"/>
                  <a:gd name="connsiteY8" fmla="*/ 29239 h 84574"/>
                  <a:gd name="connsiteX9" fmla="*/ 1137891 w 1179211"/>
                  <a:gd name="connsiteY9" fmla="*/ 35521 h 84574"/>
                  <a:gd name="connsiteX10" fmla="*/ 1147799 w 1179211"/>
                  <a:gd name="connsiteY10" fmla="*/ 35521 h 84574"/>
                  <a:gd name="connsiteX11" fmla="*/ 1147799 w 1179211"/>
                  <a:gd name="connsiteY11" fmla="*/ 84333 h 84574"/>
                  <a:gd name="connsiteX12" fmla="*/ 1157223 w 1179211"/>
                  <a:gd name="connsiteY12" fmla="*/ 84333 h 84574"/>
                  <a:gd name="connsiteX13" fmla="*/ 1157223 w 1179211"/>
                  <a:gd name="connsiteY13" fmla="*/ 35280 h 84574"/>
                  <a:gd name="connsiteX14" fmla="*/ 1172446 w 1179211"/>
                  <a:gd name="connsiteY14" fmla="*/ 35280 h 84574"/>
                  <a:gd name="connsiteX15" fmla="*/ 1172446 w 1179211"/>
                  <a:gd name="connsiteY15" fmla="*/ 28997 h 84574"/>
                  <a:gd name="connsiteX16" fmla="*/ 1157223 w 1179211"/>
                  <a:gd name="connsiteY16" fmla="*/ 28997 h 84574"/>
                  <a:gd name="connsiteX17" fmla="*/ 1157223 w 1179211"/>
                  <a:gd name="connsiteY17" fmla="*/ 25372 h 84574"/>
                  <a:gd name="connsiteX18" fmla="*/ 1157464 w 1179211"/>
                  <a:gd name="connsiteY18" fmla="*/ 18606 h 84574"/>
                  <a:gd name="connsiteX19" fmla="*/ 1158672 w 1179211"/>
                  <a:gd name="connsiteY19" fmla="*/ 12324 h 84574"/>
                  <a:gd name="connsiteX20" fmla="*/ 1161572 w 1179211"/>
                  <a:gd name="connsiteY20" fmla="*/ 7733 h 84574"/>
                  <a:gd name="connsiteX21" fmla="*/ 1167130 w 1179211"/>
                  <a:gd name="connsiteY21" fmla="*/ 5799 h 84574"/>
                  <a:gd name="connsiteX22" fmla="*/ 1173413 w 1179211"/>
                  <a:gd name="connsiteY22" fmla="*/ 7008 h 84574"/>
                  <a:gd name="connsiteX23" fmla="*/ 1177762 w 1179211"/>
                  <a:gd name="connsiteY23" fmla="*/ 9666 h 84574"/>
                  <a:gd name="connsiteX24" fmla="*/ 1181145 w 1179211"/>
                  <a:gd name="connsiteY24" fmla="*/ 2658 h 84574"/>
                  <a:gd name="connsiteX25" fmla="*/ 1092946 w 1179211"/>
                  <a:gd name="connsiteY25" fmla="*/ 84091 h 84574"/>
                  <a:gd name="connsiteX26" fmla="*/ 1102370 w 1179211"/>
                  <a:gd name="connsiteY26" fmla="*/ 84091 h 84574"/>
                  <a:gd name="connsiteX27" fmla="*/ 1102370 w 1179211"/>
                  <a:gd name="connsiteY27" fmla="*/ 57511 h 84574"/>
                  <a:gd name="connsiteX28" fmla="*/ 1102612 w 1179211"/>
                  <a:gd name="connsiteY28" fmla="*/ 51953 h 84574"/>
                  <a:gd name="connsiteX29" fmla="*/ 1103337 w 1179211"/>
                  <a:gd name="connsiteY29" fmla="*/ 46637 h 84574"/>
                  <a:gd name="connsiteX30" fmla="*/ 1107444 w 1179211"/>
                  <a:gd name="connsiteY30" fmla="*/ 37938 h 84574"/>
                  <a:gd name="connsiteX31" fmla="*/ 1113485 w 1179211"/>
                  <a:gd name="connsiteY31" fmla="*/ 34555 h 84574"/>
                  <a:gd name="connsiteX32" fmla="*/ 1119526 w 1179211"/>
                  <a:gd name="connsiteY32" fmla="*/ 40596 h 84574"/>
                  <a:gd name="connsiteX33" fmla="*/ 1127742 w 1179211"/>
                  <a:gd name="connsiteY33" fmla="*/ 37696 h 84574"/>
                  <a:gd name="connsiteX34" fmla="*/ 1126534 w 1179211"/>
                  <a:gd name="connsiteY34" fmla="*/ 32863 h 84574"/>
                  <a:gd name="connsiteX35" fmla="*/ 1124118 w 1179211"/>
                  <a:gd name="connsiteY35" fmla="*/ 29722 h 84574"/>
                  <a:gd name="connsiteX36" fmla="*/ 1120735 w 1179211"/>
                  <a:gd name="connsiteY36" fmla="*/ 28030 h 84574"/>
                  <a:gd name="connsiteX37" fmla="*/ 1117352 w 1179211"/>
                  <a:gd name="connsiteY37" fmla="*/ 27547 h 84574"/>
                  <a:gd name="connsiteX38" fmla="*/ 1108653 w 1179211"/>
                  <a:gd name="connsiteY38" fmla="*/ 30205 h 84574"/>
                  <a:gd name="connsiteX39" fmla="*/ 1102370 w 1179211"/>
                  <a:gd name="connsiteY39" fmla="*/ 37696 h 84574"/>
                  <a:gd name="connsiteX40" fmla="*/ 1101162 w 1179211"/>
                  <a:gd name="connsiteY40" fmla="*/ 28272 h 84574"/>
                  <a:gd name="connsiteX41" fmla="*/ 1091738 w 1179211"/>
                  <a:gd name="connsiteY41" fmla="*/ 29239 h 84574"/>
                  <a:gd name="connsiteX42" fmla="*/ 1091979 w 1179211"/>
                  <a:gd name="connsiteY42" fmla="*/ 31413 h 84574"/>
                  <a:gd name="connsiteX43" fmla="*/ 1092463 w 1179211"/>
                  <a:gd name="connsiteY43" fmla="*/ 35038 h 84574"/>
                  <a:gd name="connsiteX44" fmla="*/ 1092704 w 1179211"/>
                  <a:gd name="connsiteY44" fmla="*/ 39146 h 84574"/>
                  <a:gd name="connsiteX45" fmla="*/ 1092946 w 1179211"/>
                  <a:gd name="connsiteY45" fmla="*/ 43254 h 84574"/>
                  <a:gd name="connsiteX46" fmla="*/ 1092946 w 1179211"/>
                  <a:gd name="connsiteY46" fmla="*/ 84091 h 84574"/>
                  <a:gd name="connsiteX47" fmla="*/ 1062016 w 1179211"/>
                  <a:gd name="connsiteY47" fmla="*/ 72251 h 84574"/>
                  <a:gd name="connsiteX48" fmla="*/ 1049934 w 1179211"/>
                  <a:gd name="connsiteY48" fmla="*/ 78292 h 84574"/>
                  <a:gd name="connsiteX49" fmla="*/ 1037852 w 1179211"/>
                  <a:gd name="connsiteY49" fmla="*/ 72251 h 84574"/>
                  <a:gd name="connsiteX50" fmla="*/ 1033502 w 1179211"/>
                  <a:gd name="connsiteY50" fmla="*/ 55819 h 84574"/>
                  <a:gd name="connsiteX51" fmla="*/ 1037852 w 1179211"/>
                  <a:gd name="connsiteY51" fmla="*/ 39629 h 84574"/>
                  <a:gd name="connsiteX52" fmla="*/ 1050175 w 1179211"/>
                  <a:gd name="connsiteY52" fmla="*/ 33588 h 84574"/>
                  <a:gd name="connsiteX53" fmla="*/ 1062499 w 1179211"/>
                  <a:gd name="connsiteY53" fmla="*/ 39629 h 84574"/>
                  <a:gd name="connsiteX54" fmla="*/ 1066849 w 1179211"/>
                  <a:gd name="connsiteY54" fmla="*/ 55819 h 84574"/>
                  <a:gd name="connsiteX55" fmla="*/ 1062016 w 1179211"/>
                  <a:gd name="connsiteY55" fmla="*/ 72251 h 84574"/>
                  <a:gd name="connsiteX56" fmla="*/ 1075306 w 1179211"/>
                  <a:gd name="connsiteY56" fmla="*/ 44462 h 84574"/>
                  <a:gd name="connsiteX57" fmla="*/ 1070232 w 1179211"/>
                  <a:gd name="connsiteY57" fmla="*/ 35280 h 84574"/>
                  <a:gd name="connsiteX58" fmla="*/ 1061774 w 1179211"/>
                  <a:gd name="connsiteY58" fmla="*/ 29480 h 84574"/>
                  <a:gd name="connsiteX59" fmla="*/ 1050175 w 1179211"/>
                  <a:gd name="connsiteY59" fmla="*/ 27306 h 84574"/>
                  <a:gd name="connsiteX60" fmla="*/ 1038576 w 1179211"/>
                  <a:gd name="connsiteY60" fmla="*/ 29480 h 84574"/>
                  <a:gd name="connsiteX61" fmla="*/ 1030119 w 1179211"/>
                  <a:gd name="connsiteY61" fmla="*/ 35280 h 84574"/>
                  <a:gd name="connsiteX62" fmla="*/ 1024803 w 1179211"/>
                  <a:gd name="connsiteY62" fmla="*/ 44462 h 84574"/>
                  <a:gd name="connsiteX63" fmla="*/ 1023111 w 1179211"/>
                  <a:gd name="connsiteY63" fmla="*/ 56303 h 84574"/>
                  <a:gd name="connsiteX64" fmla="*/ 1025286 w 1179211"/>
                  <a:gd name="connsiteY64" fmla="*/ 68626 h 84574"/>
                  <a:gd name="connsiteX65" fmla="*/ 1031086 w 1179211"/>
                  <a:gd name="connsiteY65" fmla="*/ 77809 h 84574"/>
                  <a:gd name="connsiteX66" fmla="*/ 1039785 w 1179211"/>
                  <a:gd name="connsiteY66" fmla="*/ 83608 h 84574"/>
                  <a:gd name="connsiteX67" fmla="*/ 1050417 w 1179211"/>
                  <a:gd name="connsiteY67" fmla="*/ 85783 h 84574"/>
                  <a:gd name="connsiteX68" fmla="*/ 1061049 w 1179211"/>
                  <a:gd name="connsiteY68" fmla="*/ 83608 h 84574"/>
                  <a:gd name="connsiteX69" fmla="*/ 1069748 w 1179211"/>
                  <a:gd name="connsiteY69" fmla="*/ 77809 h 84574"/>
                  <a:gd name="connsiteX70" fmla="*/ 1075548 w 1179211"/>
                  <a:gd name="connsiteY70" fmla="*/ 68626 h 84574"/>
                  <a:gd name="connsiteX71" fmla="*/ 1077722 w 1179211"/>
                  <a:gd name="connsiteY71" fmla="*/ 56303 h 84574"/>
                  <a:gd name="connsiteX72" fmla="*/ 1075306 w 1179211"/>
                  <a:gd name="connsiteY72" fmla="*/ 44462 h 84574"/>
                  <a:gd name="connsiteX73" fmla="*/ 998464 w 1179211"/>
                  <a:gd name="connsiteY73" fmla="*/ 84816 h 84574"/>
                  <a:gd name="connsiteX74" fmla="*/ 1007888 w 1179211"/>
                  <a:gd name="connsiteY74" fmla="*/ 83850 h 84574"/>
                  <a:gd name="connsiteX75" fmla="*/ 1007646 w 1179211"/>
                  <a:gd name="connsiteY75" fmla="*/ 81675 h 84574"/>
                  <a:gd name="connsiteX76" fmla="*/ 1007163 w 1179211"/>
                  <a:gd name="connsiteY76" fmla="*/ 78050 h 84574"/>
                  <a:gd name="connsiteX77" fmla="*/ 1006921 w 1179211"/>
                  <a:gd name="connsiteY77" fmla="*/ 73942 h 84574"/>
                  <a:gd name="connsiteX78" fmla="*/ 1006680 w 1179211"/>
                  <a:gd name="connsiteY78" fmla="*/ 69834 h 84574"/>
                  <a:gd name="connsiteX79" fmla="*/ 1006680 w 1179211"/>
                  <a:gd name="connsiteY79" fmla="*/ 483 h 84574"/>
                  <a:gd name="connsiteX80" fmla="*/ 997497 w 1179211"/>
                  <a:gd name="connsiteY80" fmla="*/ 483 h 84574"/>
                  <a:gd name="connsiteX81" fmla="*/ 997497 w 1179211"/>
                  <a:gd name="connsiteY81" fmla="*/ 36730 h 84574"/>
                  <a:gd name="connsiteX82" fmla="*/ 990973 w 1179211"/>
                  <a:gd name="connsiteY82" fmla="*/ 29964 h 84574"/>
                  <a:gd name="connsiteX83" fmla="*/ 980341 w 1179211"/>
                  <a:gd name="connsiteY83" fmla="*/ 27064 h 84574"/>
                  <a:gd name="connsiteX84" fmla="*/ 970675 w 1179211"/>
                  <a:gd name="connsiteY84" fmla="*/ 28997 h 84574"/>
                  <a:gd name="connsiteX85" fmla="*/ 962701 w 1179211"/>
                  <a:gd name="connsiteY85" fmla="*/ 34555 h 84574"/>
                  <a:gd name="connsiteX86" fmla="*/ 957385 w 1179211"/>
                  <a:gd name="connsiteY86" fmla="*/ 43737 h 84574"/>
                  <a:gd name="connsiteX87" fmla="*/ 955452 w 1179211"/>
                  <a:gd name="connsiteY87" fmla="*/ 56544 h 84574"/>
                  <a:gd name="connsiteX88" fmla="*/ 956902 w 1179211"/>
                  <a:gd name="connsiteY88" fmla="*/ 67660 h 84574"/>
                  <a:gd name="connsiteX89" fmla="*/ 961251 w 1179211"/>
                  <a:gd name="connsiteY89" fmla="*/ 76842 h 84574"/>
                  <a:gd name="connsiteX90" fmla="*/ 968742 w 1179211"/>
                  <a:gd name="connsiteY90" fmla="*/ 83125 h 84574"/>
                  <a:gd name="connsiteX91" fmla="*/ 979616 w 1179211"/>
                  <a:gd name="connsiteY91" fmla="*/ 85300 h 84574"/>
                  <a:gd name="connsiteX92" fmla="*/ 986623 w 1179211"/>
                  <a:gd name="connsiteY92" fmla="*/ 84091 h 84574"/>
                  <a:gd name="connsiteX93" fmla="*/ 991698 w 1179211"/>
                  <a:gd name="connsiteY93" fmla="*/ 81433 h 84574"/>
                  <a:gd name="connsiteX94" fmla="*/ 995081 w 1179211"/>
                  <a:gd name="connsiteY94" fmla="*/ 78050 h 84574"/>
                  <a:gd name="connsiteX95" fmla="*/ 997014 w 1179211"/>
                  <a:gd name="connsiteY95" fmla="*/ 74909 h 84574"/>
                  <a:gd name="connsiteX96" fmla="*/ 998464 w 1179211"/>
                  <a:gd name="connsiteY96" fmla="*/ 84816 h 84574"/>
                  <a:gd name="connsiteX97" fmla="*/ 996048 w 1179211"/>
                  <a:gd name="connsiteY97" fmla="*/ 67660 h 84574"/>
                  <a:gd name="connsiteX98" fmla="*/ 991456 w 1179211"/>
                  <a:gd name="connsiteY98" fmla="*/ 74667 h 84574"/>
                  <a:gd name="connsiteX99" fmla="*/ 985657 w 1179211"/>
                  <a:gd name="connsiteY99" fmla="*/ 78050 h 84574"/>
                  <a:gd name="connsiteX100" fmla="*/ 980582 w 1179211"/>
                  <a:gd name="connsiteY100" fmla="*/ 78775 h 84574"/>
                  <a:gd name="connsiteX101" fmla="*/ 974058 w 1179211"/>
                  <a:gd name="connsiteY101" fmla="*/ 77084 h 84574"/>
                  <a:gd name="connsiteX102" fmla="*/ 969467 w 1179211"/>
                  <a:gd name="connsiteY102" fmla="*/ 72493 h 84574"/>
                  <a:gd name="connsiteX103" fmla="*/ 966809 w 1179211"/>
                  <a:gd name="connsiteY103" fmla="*/ 65243 h 84574"/>
                  <a:gd name="connsiteX104" fmla="*/ 965842 w 1179211"/>
                  <a:gd name="connsiteY104" fmla="*/ 56303 h 84574"/>
                  <a:gd name="connsiteX105" fmla="*/ 967051 w 1179211"/>
                  <a:gd name="connsiteY105" fmla="*/ 47362 h 84574"/>
                  <a:gd name="connsiteX106" fmla="*/ 970192 w 1179211"/>
                  <a:gd name="connsiteY106" fmla="*/ 40354 h 84574"/>
                  <a:gd name="connsiteX107" fmla="*/ 975266 w 1179211"/>
                  <a:gd name="connsiteY107" fmla="*/ 36005 h 84574"/>
                  <a:gd name="connsiteX108" fmla="*/ 981549 w 1179211"/>
                  <a:gd name="connsiteY108" fmla="*/ 34555 h 84574"/>
                  <a:gd name="connsiteX109" fmla="*/ 987832 w 1179211"/>
                  <a:gd name="connsiteY109" fmla="*/ 35763 h 84574"/>
                  <a:gd name="connsiteX110" fmla="*/ 992906 w 1179211"/>
                  <a:gd name="connsiteY110" fmla="*/ 39629 h 84574"/>
                  <a:gd name="connsiteX111" fmla="*/ 996531 w 1179211"/>
                  <a:gd name="connsiteY111" fmla="*/ 46395 h 84574"/>
                  <a:gd name="connsiteX112" fmla="*/ 997739 w 1179211"/>
                  <a:gd name="connsiteY112" fmla="*/ 56061 h 84574"/>
                  <a:gd name="connsiteX113" fmla="*/ 996048 w 1179211"/>
                  <a:gd name="connsiteY113" fmla="*/ 67660 h 84574"/>
                  <a:gd name="connsiteX114" fmla="*/ 938537 w 1179211"/>
                  <a:gd name="connsiteY114" fmla="*/ 725 h 84574"/>
                  <a:gd name="connsiteX115" fmla="*/ 928629 w 1179211"/>
                  <a:gd name="connsiteY115" fmla="*/ 725 h 84574"/>
                  <a:gd name="connsiteX116" fmla="*/ 928629 w 1179211"/>
                  <a:gd name="connsiteY116" fmla="*/ 84333 h 84574"/>
                  <a:gd name="connsiteX117" fmla="*/ 938537 w 1179211"/>
                  <a:gd name="connsiteY117" fmla="*/ 84333 h 84574"/>
                  <a:gd name="connsiteX118" fmla="*/ 938537 w 1179211"/>
                  <a:gd name="connsiteY118" fmla="*/ 725 h 84574"/>
                  <a:gd name="connsiteX119" fmla="*/ 897699 w 1179211"/>
                  <a:gd name="connsiteY119" fmla="*/ 38179 h 84574"/>
                  <a:gd name="connsiteX120" fmla="*/ 900841 w 1179211"/>
                  <a:gd name="connsiteY120" fmla="*/ 50262 h 84574"/>
                  <a:gd name="connsiteX121" fmla="*/ 900841 w 1179211"/>
                  <a:gd name="connsiteY121" fmla="*/ 52195 h 84574"/>
                  <a:gd name="connsiteX122" fmla="*/ 873535 w 1179211"/>
                  <a:gd name="connsiteY122" fmla="*/ 52195 h 84574"/>
                  <a:gd name="connsiteX123" fmla="*/ 875227 w 1179211"/>
                  <a:gd name="connsiteY123" fmla="*/ 45187 h 84574"/>
                  <a:gd name="connsiteX124" fmla="*/ 878368 w 1179211"/>
                  <a:gd name="connsiteY124" fmla="*/ 39388 h 84574"/>
                  <a:gd name="connsiteX125" fmla="*/ 882959 w 1179211"/>
                  <a:gd name="connsiteY125" fmla="*/ 35280 h 84574"/>
                  <a:gd name="connsiteX126" fmla="*/ 889000 w 1179211"/>
                  <a:gd name="connsiteY126" fmla="*/ 33830 h 84574"/>
                  <a:gd name="connsiteX127" fmla="*/ 897699 w 1179211"/>
                  <a:gd name="connsiteY127" fmla="*/ 38179 h 84574"/>
                  <a:gd name="connsiteX128" fmla="*/ 910748 w 1179211"/>
                  <a:gd name="connsiteY128" fmla="*/ 58236 h 84574"/>
                  <a:gd name="connsiteX129" fmla="*/ 910748 w 1179211"/>
                  <a:gd name="connsiteY129" fmla="*/ 52678 h 84574"/>
                  <a:gd name="connsiteX130" fmla="*/ 909781 w 1179211"/>
                  <a:gd name="connsiteY130" fmla="*/ 43496 h 84574"/>
                  <a:gd name="connsiteX131" fmla="*/ 906157 w 1179211"/>
                  <a:gd name="connsiteY131" fmla="*/ 35280 h 84574"/>
                  <a:gd name="connsiteX132" fmla="*/ 899391 w 1179211"/>
                  <a:gd name="connsiteY132" fmla="*/ 29480 h 84574"/>
                  <a:gd name="connsiteX133" fmla="*/ 888759 w 1179211"/>
                  <a:gd name="connsiteY133" fmla="*/ 27306 h 84574"/>
                  <a:gd name="connsiteX134" fmla="*/ 878851 w 1179211"/>
                  <a:gd name="connsiteY134" fmla="*/ 29480 h 84574"/>
                  <a:gd name="connsiteX135" fmla="*/ 870877 w 1179211"/>
                  <a:gd name="connsiteY135" fmla="*/ 35521 h 84574"/>
                  <a:gd name="connsiteX136" fmla="*/ 865561 w 1179211"/>
                  <a:gd name="connsiteY136" fmla="*/ 44704 h 84574"/>
                  <a:gd name="connsiteX137" fmla="*/ 863628 w 1179211"/>
                  <a:gd name="connsiteY137" fmla="*/ 56544 h 84574"/>
                  <a:gd name="connsiteX138" fmla="*/ 870394 w 1179211"/>
                  <a:gd name="connsiteY138" fmla="*/ 78292 h 84574"/>
                  <a:gd name="connsiteX139" fmla="*/ 890208 w 1179211"/>
                  <a:gd name="connsiteY139" fmla="*/ 85783 h 84574"/>
                  <a:gd name="connsiteX140" fmla="*/ 902290 w 1179211"/>
                  <a:gd name="connsiteY140" fmla="*/ 83125 h 84574"/>
                  <a:gd name="connsiteX141" fmla="*/ 911956 w 1179211"/>
                  <a:gd name="connsiteY141" fmla="*/ 75151 h 84574"/>
                  <a:gd name="connsiteX142" fmla="*/ 908090 w 1179211"/>
                  <a:gd name="connsiteY142" fmla="*/ 71043 h 84574"/>
                  <a:gd name="connsiteX143" fmla="*/ 898666 w 1179211"/>
                  <a:gd name="connsiteY143" fmla="*/ 77567 h 84574"/>
                  <a:gd name="connsiteX144" fmla="*/ 890933 w 1179211"/>
                  <a:gd name="connsiteY144" fmla="*/ 79017 h 84574"/>
                  <a:gd name="connsiteX145" fmla="*/ 878368 w 1179211"/>
                  <a:gd name="connsiteY145" fmla="*/ 73701 h 84574"/>
                  <a:gd name="connsiteX146" fmla="*/ 873777 w 1179211"/>
                  <a:gd name="connsiteY146" fmla="*/ 58477 h 84574"/>
                  <a:gd name="connsiteX147" fmla="*/ 910748 w 1179211"/>
                  <a:gd name="connsiteY147" fmla="*/ 58477 h 84574"/>
                  <a:gd name="connsiteX148" fmla="*/ 848404 w 1179211"/>
                  <a:gd name="connsiteY148" fmla="*/ 61377 h 84574"/>
                  <a:gd name="connsiteX149" fmla="*/ 844296 w 1179211"/>
                  <a:gd name="connsiteY149" fmla="*/ 56544 h 84574"/>
                  <a:gd name="connsiteX150" fmla="*/ 838980 w 1179211"/>
                  <a:gd name="connsiteY150" fmla="*/ 53403 h 84574"/>
                  <a:gd name="connsiteX151" fmla="*/ 833181 w 1179211"/>
                  <a:gd name="connsiteY151" fmla="*/ 51470 h 84574"/>
                  <a:gd name="connsiteX152" fmla="*/ 824723 w 1179211"/>
                  <a:gd name="connsiteY152" fmla="*/ 47603 h 84574"/>
                  <a:gd name="connsiteX153" fmla="*/ 821582 w 1179211"/>
                  <a:gd name="connsiteY153" fmla="*/ 40837 h 84574"/>
                  <a:gd name="connsiteX154" fmla="*/ 824482 w 1179211"/>
                  <a:gd name="connsiteY154" fmla="*/ 35280 h 84574"/>
                  <a:gd name="connsiteX155" fmla="*/ 831731 w 1179211"/>
                  <a:gd name="connsiteY155" fmla="*/ 33105 h 84574"/>
                  <a:gd name="connsiteX156" fmla="*/ 838980 w 1179211"/>
                  <a:gd name="connsiteY156" fmla="*/ 34796 h 84574"/>
                  <a:gd name="connsiteX157" fmla="*/ 843572 w 1179211"/>
                  <a:gd name="connsiteY157" fmla="*/ 38421 h 84574"/>
                  <a:gd name="connsiteX158" fmla="*/ 848404 w 1179211"/>
                  <a:gd name="connsiteY158" fmla="*/ 32380 h 84574"/>
                  <a:gd name="connsiteX159" fmla="*/ 842605 w 1179211"/>
                  <a:gd name="connsiteY159" fmla="*/ 28997 h 84574"/>
                  <a:gd name="connsiteX160" fmla="*/ 832214 w 1179211"/>
                  <a:gd name="connsiteY160" fmla="*/ 27306 h 84574"/>
                  <a:gd name="connsiteX161" fmla="*/ 824723 w 1179211"/>
                  <a:gd name="connsiteY161" fmla="*/ 28272 h 84574"/>
                  <a:gd name="connsiteX162" fmla="*/ 818441 w 1179211"/>
                  <a:gd name="connsiteY162" fmla="*/ 31172 h 84574"/>
                  <a:gd name="connsiteX163" fmla="*/ 814091 w 1179211"/>
                  <a:gd name="connsiteY163" fmla="*/ 36005 h 84574"/>
                  <a:gd name="connsiteX164" fmla="*/ 812400 w 1179211"/>
                  <a:gd name="connsiteY164" fmla="*/ 42771 h 84574"/>
                  <a:gd name="connsiteX165" fmla="*/ 813850 w 1179211"/>
                  <a:gd name="connsiteY165" fmla="*/ 50020 h 84574"/>
                  <a:gd name="connsiteX166" fmla="*/ 817716 w 1179211"/>
                  <a:gd name="connsiteY166" fmla="*/ 54853 h 84574"/>
                  <a:gd name="connsiteX167" fmla="*/ 822790 w 1179211"/>
                  <a:gd name="connsiteY167" fmla="*/ 57752 h 84574"/>
                  <a:gd name="connsiteX168" fmla="*/ 828106 w 1179211"/>
                  <a:gd name="connsiteY168" fmla="*/ 59686 h 84574"/>
                  <a:gd name="connsiteX169" fmla="*/ 836564 w 1179211"/>
                  <a:gd name="connsiteY169" fmla="*/ 63310 h 84574"/>
                  <a:gd name="connsiteX170" fmla="*/ 839705 w 1179211"/>
                  <a:gd name="connsiteY170" fmla="*/ 70559 h 84574"/>
                  <a:gd name="connsiteX171" fmla="*/ 837047 w 1179211"/>
                  <a:gd name="connsiteY171" fmla="*/ 77325 h 84574"/>
                  <a:gd name="connsiteX172" fmla="*/ 829556 w 1179211"/>
                  <a:gd name="connsiteY172" fmla="*/ 79742 h 84574"/>
                  <a:gd name="connsiteX173" fmla="*/ 824723 w 1179211"/>
                  <a:gd name="connsiteY173" fmla="*/ 79017 h 84574"/>
                  <a:gd name="connsiteX174" fmla="*/ 820616 w 1179211"/>
                  <a:gd name="connsiteY174" fmla="*/ 76842 h 84574"/>
                  <a:gd name="connsiteX175" fmla="*/ 817233 w 1179211"/>
                  <a:gd name="connsiteY175" fmla="*/ 74184 h 84574"/>
                  <a:gd name="connsiteX176" fmla="*/ 814816 w 1179211"/>
                  <a:gd name="connsiteY176" fmla="*/ 71768 h 84574"/>
                  <a:gd name="connsiteX177" fmla="*/ 809983 w 1179211"/>
                  <a:gd name="connsiteY177" fmla="*/ 79500 h 84574"/>
                  <a:gd name="connsiteX178" fmla="*/ 829073 w 1179211"/>
                  <a:gd name="connsiteY178" fmla="*/ 85783 h 84574"/>
                  <a:gd name="connsiteX179" fmla="*/ 836806 w 1179211"/>
                  <a:gd name="connsiteY179" fmla="*/ 84575 h 84574"/>
                  <a:gd name="connsiteX180" fmla="*/ 843088 w 1179211"/>
                  <a:gd name="connsiteY180" fmla="*/ 81192 h 84574"/>
                  <a:gd name="connsiteX181" fmla="*/ 847438 w 1179211"/>
                  <a:gd name="connsiteY181" fmla="*/ 75634 h 84574"/>
                  <a:gd name="connsiteX182" fmla="*/ 849129 w 1179211"/>
                  <a:gd name="connsiteY182" fmla="*/ 68143 h 84574"/>
                  <a:gd name="connsiteX183" fmla="*/ 848404 w 1179211"/>
                  <a:gd name="connsiteY183" fmla="*/ 61377 h 84574"/>
                  <a:gd name="connsiteX184" fmla="*/ 796693 w 1179211"/>
                  <a:gd name="connsiteY184" fmla="*/ 61377 h 84574"/>
                  <a:gd name="connsiteX185" fmla="*/ 792585 w 1179211"/>
                  <a:gd name="connsiteY185" fmla="*/ 56544 h 84574"/>
                  <a:gd name="connsiteX186" fmla="*/ 787269 w 1179211"/>
                  <a:gd name="connsiteY186" fmla="*/ 53403 h 84574"/>
                  <a:gd name="connsiteX187" fmla="*/ 781470 w 1179211"/>
                  <a:gd name="connsiteY187" fmla="*/ 51470 h 84574"/>
                  <a:gd name="connsiteX188" fmla="*/ 773012 w 1179211"/>
                  <a:gd name="connsiteY188" fmla="*/ 47603 h 84574"/>
                  <a:gd name="connsiteX189" fmla="*/ 769871 w 1179211"/>
                  <a:gd name="connsiteY189" fmla="*/ 40837 h 84574"/>
                  <a:gd name="connsiteX190" fmla="*/ 772770 w 1179211"/>
                  <a:gd name="connsiteY190" fmla="*/ 35280 h 84574"/>
                  <a:gd name="connsiteX191" fmla="*/ 780020 w 1179211"/>
                  <a:gd name="connsiteY191" fmla="*/ 33105 h 84574"/>
                  <a:gd name="connsiteX192" fmla="*/ 787269 w 1179211"/>
                  <a:gd name="connsiteY192" fmla="*/ 34796 h 84574"/>
                  <a:gd name="connsiteX193" fmla="*/ 791860 w 1179211"/>
                  <a:gd name="connsiteY193" fmla="*/ 38421 h 84574"/>
                  <a:gd name="connsiteX194" fmla="*/ 796693 w 1179211"/>
                  <a:gd name="connsiteY194" fmla="*/ 32380 h 84574"/>
                  <a:gd name="connsiteX195" fmla="*/ 790894 w 1179211"/>
                  <a:gd name="connsiteY195" fmla="*/ 28997 h 84574"/>
                  <a:gd name="connsiteX196" fmla="*/ 780503 w 1179211"/>
                  <a:gd name="connsiteY196" fmla="*/ 27306 h 84574"/>
                  <a:gd name="connsiteX197" fmla="*/ 773012 w 1179211"/>
                  <a:gd name="connsiteY197" fmla="*/ 28272 h 84574"/>
                  <a:gd name="connsiteX198" fmla="*/ 766729 w 1179211"/>
                  <a:gd name="connsiteY198" fmla="*/ 31172 h 84574"/>
                  <a:gd name="connsiteX199" fmla="*/ 762380 w 1179211"/>
                  <a:gd name="connsiteY199" fmla="*/ 36005 h 84574"/>
                  <a:gd name="connsiteX200" fmla="*/ 760688 w 1179211"/>
                  <a:gd name="connsiteY200" fmla="*/ 42771 h 84574"/>
                  <a:gd name="connsiteX201" fmla="*/ 762138 w 1179211"/>
                  <a:gd name="connsiteY201" fmla="*/ 50020 h 84574"/>
                  <a:gd name="connsiteX202" fmla="*/ 766005 w 1179211"/>
                  <a:gd name="connsiteY202" fmla="*/ 54853 h 84574"/>
                  <a:gd name="connsiteX203" fmla="*/ 771079 w 1179211"/>
                  <a:gd name="connsiteY203" fmla="*/ 57752 h 84574"/>
                  <a:gd name="connsiteX204" fmla="*/ 776395 w 1179211"/>
                  <a:gd name="connsiteY204" fmla="*/ 59686 h 84574"/>
                  <a:gd name="connsiteX205" fmla="*/ 784853 w 1179211"/>
                  <a:gd name="connsiteY205" fmla="*/ 63310 h 84574"/>
                  <a:gd name="connsiteX206" fmla="*/ 787994 w 1179211"/>
                  <a:gd name="connsiteY206" fmla="*/ 70559 h 84574"/>
                  <a:gd name="connsiteX207" fmla="*/ 785336 w 1179211"/>
                  <a:gd name="connsiteY207" fmla="*/ 77325 h 84574"/>
                  <a:gd name="connsiteX208" fmla="*/ 777845 w 1179211"/>
                  <a:gd name="connsiteY208" fmla="*/ 79742 h 84574"/>
                  <a:gd name="connsiteX209" fmla="*/ 773012 w 1179211"/>
                  <a:gd name="connsiteY209" fmla="*/ 79017 h 84574"/>
                  <a:gd name="connsiteX210" fmla="*/ 768904 w 1179211"/>
                  <a:gd name="connsiteY210" fmla="*/ 76842 h 84574"/>
                  <a:gd name="connsiteX211" fmla="*/ 765521 w 1179211"/>
                  <a:gd name="connsiteY211" fmla="*/ 74184 h 84574"/>
                  <a:gd name="connsiteX212" fmla="*/ 763105 w 1179211"/>
                  <a:gd name="connsiteY212" fmla="*/ 71768 h 84574"/>
                  <a:gd name="connsiteX213" fmla="*/ 758272 w 1179211"/>
                  <a:gd name="connsiteY213" fmla="*/ 79500 h 84574"/>
                  <a:gd name="connsiteX214" fmla="*/ 777362 w 1179211"/>
                  <a:gd name="connsiteY214" fmla="*/ 85783 h 84574"/>
                  <a:gd name="connsiteX215" fmla="*/ 785094 w 1179211"/>
                  <a:gd name="connsiteY215" fmla="*/ 84575 h 84574"/>
                  <a:gd name="connsiteX216" fmla="*/ 791377 w 1179211"/>
                  <a:gd name="connsiteY216" fmla="*/ 81192 h 84574"/>
                  <a:gd name="connsiteX217" fmla="*/ 795726 w 1179211"/>
                  <a:gd name="connsiteY217" fmla="*/ 75634 h 84574"/>
                  <a:gd name="connsiteX218" fmla="*/ 797418 w 1179211"/>
                  <a:gd name="connsiteY218" fmla="*/ 68143 h 84574"/>
                  <a:gd name="connsiteX219" fmla="*/ 796693 w 1179211"/>
                  <a:gd name="connsiteY219" fmla="*/ 61377 h 84574"/>
                  <a:gd name="connsiteX220" fmla="*/ 711393 w 1179211"/>
                  <a:gd name="connsiteY220" fmla="*/ 6041 h 84574"/>
                  <a:gd name="connsiteX221" fmla="*/ 707286 w 1179211"/>
                  <a:gd name="connsiteY221" fmla="*/ 4350 h 84574"/>
                  <a:gd name="connsiteX222" fmla="*/ 703178 w 1179211"/>
                  <a:gd name="connsiteY222" fmla="*/ 6041 h 84574"/>
                  <a:gd name="connsiteX223" fmla="*/ 701486 w 1179211"/>
                  <a:gd name="connsiteY223" fmla="*/ 9907 h 84574"/>
                  <a:gd name="connsiteX224" fmla="*/ 703178 w 1179211"/>
                  <a:gd name="connsiteY224" fmla="*/ 13774 h 84574"/>
                  <a:gd name="connsiteX225" fmla="*/ 707286 w 1179211"/>
                  <a:gd name="connsiteY225" fmla="*/ 15465 h 84574"/>
                  <a:gd name="connsiteX226" fmla="*/ 711393 w 1179211"/>
                  <a:gd name="connsiteY226" fmla="*/ 13774 h 84574"/>
                  <a:gd name="connsiteX227" fmla="*/ 713085 w 1179211"/>
                  <a:gd name="connsiteY227" fmla="*/ 9907 h 84574"/>
                  <a:gd name="connsiteX228" fmla="*/ 711393 w 1179211"/>
                  <a:gd name="connsiteY228" fmla="*/ 6041 h 84574"/>
                  <a:gd name="connsiteX229" fmla="*/ 734833 w 1179211"/>
                  <a:gd name="connsiteY229" fmla="*/ 6041 h 84574"/>
                  <a:gd name="connsiteX230" fmla="*/ 730725 w 1179211"/>
                  <a:gd name="connsiteY230" fmla="*/ 4350 h 84574"/>
                  <a:gd name="connsiteX231" fmla="*/ 726617 w 1179211"/>
                  <a:gd name="connsiteY231" fmla="*/ 6041 h 84574"/>
                  <a:gd name="connsiteX232" fmla="*/ 724925 w 1179211"/>
                  <a:gd name="connsiteY232" fmla="*/ 9907 h 84574"/>
                  <a:gd name="connsiteX233" fmla="*/ 726617 w 1179211"/>
                  <a:gd name="connsiteY233" fmla="*/ 13774 h 84574"/>
                  <a:gd name="connsiteX234" fmla="*/ 730725 w 1179211"/>
                  <a:gd name="connsiteY234" fmla="*/ 15465 h 84574"/>
                  <a:gd name="connsiteX235" fmla="*/ 734833 w 1179211"/>
                  <a:gd name="connsiteY235" fmla="*/ 13774 h 84574"/>
                  <a:gd name="connsiteX236" fmla="*/ 736524 w 1179211"/>
                  <a:gd name="connsiteY236" fmla="*/ 9907 h 84574"/>
                  <a:gd name="connsiteX237" fmla="*/ 734833 w 1179211"/>
                  <a:gd name="connsiteY237" fmla="*/ 6041 h 84574"/>
                  <a:gd name="connsiteX238" fmla="*/ 695445 w 1179211"/>
                  <a:gd name="connsiteY238" fmla="*/ 28997 h 84574"/>
                  <a:gd name="connsiteX239" fmla="*/ 695445 w 1179211"/>
                  <a:gd name="connsiteY239" fmla="*/ 63552 h 84574"/>
                  <a:gd name="connsiteX240" fmla="*/ 695928 w 1179211"/>
                  <a:gd name="connsiteY240" fmla="*/ 72009 h 84574"/>
                  <a:gd name="connsiteX241" fmla="*/ 698103 w 1179211"/>
                  <a:gd name="connsiteY241" fmla="*/ 79017 h 84574"/>
                  <a:gd name="connsiteX242" fmla="*/ 703903 w 1179211"/>
                  <a:gd name="connsiteY242" fmla="*/ 83850 h 84574"/>
                  <a:gd name="connsiteX243" fmla="*/ 714535 w 1179211"/>
                  <a:gd name="connsiteY243" fmla="*/ 85783 h 84574"/>
                  <a:gd name="connsiteX244" fmla="*/ 722026 w 1179211"/>
                  <a:gd name="connsiteY244" fmla="*/ 84575 h 84574"/>
                  <a:gd name="connsiteX245" fmla="*/ 727342 w 1179211"/>
                  <a:gd name="connsiteY245" fmla="*/ 81433 h 84574"/>
                  <a:gd name="connsiteX246" fmla="*/ 730725 w 1179211"/>
                  <a:gd name="connsiteY246" fmla="*/ 77809 h 84574"/>
                  <a:gd name="connsiteX247" fmla="*/ 732658 w 1179211"/>
                  <a:gd name="connsiteY247" fmla="*/ 75151 h 84574"/>
                  <a:gd name="connsiteX248" fmla="*/ 733866 w 1179211"/>
                  <a:gd name="connsiteY248" fmla="*/ 84575 h 84574"/>
                  <a:gd name="connsiteX249" fmla="*/ 743290 w 1179211"/>
                  <a:gd name="connsiteY249" fmla="*/ 83608 h 84574"/>
                  <a:gd name="connsiteX250" fmla="*/ 743049 w 1179211"/>
                  <a:gd name="connsiteY250" fmla="*/ 81433 h 84574"/>
                  <a:gd name="connsiteX251" fmla="*/ 742565 w 1179211"/>
                  <a:gd name="connsiteY251" fmla="*/ 77809 h 84574"/>
                  <a:gd name="connsiteX252" fmla="*/ 742324 w 1179211"/>
                  <a:gd name="connsiteY252" fmla="*/ 73701 h 84574"/>
                  <a:gd name="connsiteX253" fmla="*/ 742082 w 1179211"/>
                  <a:gd name="connsiteY253" fmla="*/ 69593 h 84574"/>
                  <a:gd name="connsiteX254" fmla="*/ 742082 w 1179211"/>
                  <a:gd name="connsiteY254" fmla="*/ 28755 h 84574"/>
                  <a:gd name="connsiteX255" fmla="*/ 732175 w 1179211"/>
                  <a:gd name="connsiteY255" fmla="*/ 28755 h 84574"/>
                  <a:gd name="connsiteX256" fmla="*/ 732175 w 1179211"/>
                  <a:gd name="connsiteY256" fmla="*/ 59686 h 84574"/>
                  <a:gd name="connsiteX257" fmla="*/ 730966 w 1179211"/>
                  <a:gd name="connsiteY257" fmla="*/ 66935 h 84574"/>
                  <a:gd name="connsiteX258" fmla="*/ 727583 w 1179211"/>
                  <a:gd name="connsiteY258" fmla="*/ 72734 h 84574"/>
                  <a:gd name="connsiteX259" fmla="*/ 722751 w 1179211"/>
                  <a:gd name="connsiteY259" fmla="*/ 76600 h 84574"/>
                  <a:gd name="connsiteX260" fmla="*/ 716468 w 1179211"/>
                  <a:gd name="connsiteY260" fmla="*/ 78050 h 84574"/>
                  <a:gd name="connsiteX261" fmla="*/ 710427 w 1179211"/>
                  <a:gd name="connsiteY261" fmla="*/ 77084 h 84574"/>
                  <a:gd name="connsiteX262" fmla="*/ 706802 w 1179211"/>
                  <a:gd name="connsiteY262" fmla="*/ 74184 h 84574"/>
                  <a:gd name="connsiteX263" fmla="*/ 705111 w 1179211"/>
                  <a:gd name="connsiteY263" fmla="*/ 69593 h 84574"/>
                  <a:gd name="connsiteX264" fmla="*/ 704628 w 1179211"/>
                  <a:gd name="connsiteY264" fmla="*/ 63310 h 84574"/>
                  <a:gd name="connsiteX265" fmla="*/ 704628 w 1179211"/>
                  <a:gd name="connsiteY265" fmla="*/ 28755 h 84574"/>
                  <a:gd name="connsiteX266" fmla="*/ 695445 w 1179211"/>
                  <a:gd name="connsiteY266" fmla="*/ 28755 h 84574"/>
                  <a:gd name="connsiteX267" fmla="*/ 664515 w 1179211"/>
                  <a:gd name="connsiteY267" fmla="*/ 60894 h 84574"/>
                  <a:gd name="connsiteX268" fmla="*/ 657991 w 1179211"/>
                  <a:gd name="connsiteY268" fmla="*/ 71284 h 84574"/>
                  <a:gd name="connsiteX269" fmla="*/ 648325 w 1179211"/>
                  <a:gd name="connsiteY269" fmla="*/ 76600 h 84574"/>
                  <a:gd name="connsiteX270" fmla="*/ 636726 w 1179211"/>
                  <a:gd name="connsiteY270" fmla="*/ 78050 h 84574"/>
                  <a:gd name="connsiteX271" fmla="*/ 631893 w 1179211"/>
                  <a:gd name="connsiteY271" fmla="*/ 77809 h 84574"/>
                  <a:gd name="connsiteX272" fmla="*/ 626577 w 1179211"/>
                  <a:gd name="connsiteY272" fmla="*/ 77325 h 84574"/>
                  <a:gd name="connsiteX273" fmla="*/ 626577 w 1179211"/>
                  <a:gd name="connsiteY273" fmla="*/ 10874 h 84574"/>
                  <a:gd name="connsiteX274" fmla="*/ 630927 w 1179211"/>
                  <a:gd name="connsiteY274" fmla="*/ 10632 h 84574"/>
                  <a:gd name="connsiteX275" fmla="*/ 635276 w 1179211"/>
                  <a:gd name="connsiteY275" fmla="*/ 10632 h 84574"/>
                  <a:gd name="connsiteX276" fmla="*/ 659440 w 1179211"/>
                  <a:gd name="connsiteY276" fmla="*/ 18848 h 84574"/>
                  <a:gd name="connsiteX277" fmla="*/ 666931 w 1179211"/>
                  <a:gd name="connsiteY277" fmla="*/ 44220 h 84574"/>
                  <a:gd name="connsiteX278" fmla="*/ 664515 w 1179211"/>
                  <a:gd name="connsiteY278" fmla="*/ 60894 h 84574"/>
                  <a:gd name="connsiteX279" fmla="*/ 675389 w 1179211"/>
                  <a:gd name="connsiteY279" fmla="*/ 25856 h 84574"/>
                  <a:gd name="connsiteX280" fmla="*/ 667173 w 1179211"/>
                  <a:gd name="connsiteY280" fmla="*/ 13774 h 84574"/>
                  <a:gd name="connsiteX281" fmla="*/ 654366 w 1179211"/>
                  <a:gd name="connsiteY281" fmla="*/ 6524 h 84574"/>
                  <a:gd name="connsiteX282" fmla="*/ 637451 w 1179211"/>
                  <a:gd name="connsiteY282" fmla="*/ 4108 h 84574"/>
                  <a:gd name="connsiteX283" fmla="*/ 631168 w 1179211"/>
                  <a:gd name="connsiteY283" fmla="*/ 4108 h 84574"/>
                  <a:gd name="connsiteX284" fmla="*/ 627060 w 1179211"/>
                  <a:gd name="connsiteY284" fmla="*/ 4350 h 84574"/>
                  <a:gd name="connsiteX285" fmla="*/ 622953 w 1179211"/>
                  <a:gd name="connsiteY285" fmla="*/ 4350 h 84574"/>
                  <a:gd name="connsiteX286" fmla="*/ 616670 w 1179211"/>
                  <a:gd name="connsiteY286" fmla="*/ 4591 h 84574"/>
                  <a:gd name="connsiteX287" fmla="*/ 616670 w 1179211"/>
                  <a:gd name="connsiteY287" fmla="*/ 84091 h 84574"/>
                  <a:gd name="connsiteX288" fmla="*/ 625611 w 1179211"/>
                  <a:gd name="connsiteY288" fmla="*/ 84333 h 84574"/>
                  <a:gd name="connsiteX289" fmla="*/ 637209 w 1179211"/>
                  <a:gd name="connsiteY289" fmla="*/ 84575 h 84574"/>
                  <a:gd name="connsiteX290" fmla="*/ 650741 w 1179211"/>
                  <a:gd name="connsiteY290" fmla="*/ 82883 h 84574"/>
                  <a:gd name="connsiteX291" fmla="*/ 664032 w 1179211"/>
                  <a:gd name="connsiteY291" fmla="*/ 76842 h 84574"/>
                  <a:gd name="connsiteX292" fmla="*/ 674181 w 1179211"/>
                  <a:gd name="connsiteY292" fmla="*/ 64518 h 84574"/>
                  <a:gd name="connsiteX293" fmla="*/ 678289 w 1179211"/>
                  <a:gd name="connsiteY293" fmla="*/ 43979 h 84574"/>
                  <a:gd name="connsiteX294" fmla="*/ 675389 w 1179211"/>
                  <a:gd name="connsiteY294" fmla="*/ 25856 h 84574"/>
                  <a:gd name="connsiteX295" fmla="*/ 562059 w 1179211"/>
                  <a:gd name="connsiteY295" fmla="*/ 77325 h 84574"/>
                  <a:gd name="connsiteX296" fmla="*/ 558918 w 1179211"/>
                  <a:gd name="connsiteY296" fmla="*/ 78534 h 84574"/>
                  <a:gd name="connsiteX297" fmla="*/ 555776 w 1179211"/>
                  <a:gd name="connsiteY297" fmla="*/ 79017 h 84574"/>
                  <a:gd name="connsiteX298" fmla="*/ 553360 w 1179211"/>
                  <a:gd name="connsiteY298" fmla="*/ 78534 h 84574"/>
                  <a:gd name="connsiteX299" fmla="*/ 551185 w 1179211"/>
                  <a:gd name="connsiteY299" fmla="*/ 77567 h 84574"/>
                  <a:gd name="connsiteX300" fmla="*/ 549010 w 1179211"/>
                  <a:gd name="connsiteY300" fmla="*/ 74184 h 84574"/>
                  <a:gd name="connsiteX301" fmla="*/ 548769 w 1179211"/>
                  <a:gd name="connsiteY301" fmla="*/ 67901 h 84574"/>
                  <a:gd name="connsiteX302" fmla="*/ 548769 w 1179211"/>
                  <a:gd name="connsiteY302" fmla="*/ 35280 h 84574"/>
                  <a:gd name="connsiteX303" fmla="*/ 561817 w 1179211"/>
                  <a:gd name="connsiteY303" fmla="*/ 35280 h 84574"/>
                  <a:gd name="connsiteX304" fmla="*/ 561817 w 1179211"/>
                  <a:gd name="connsiteY304" fmla="*/ 28997 h 84574"/>
                  <a:gd name="connsiteX305" fmla="*/ 548769 w 1179211"/>
                  <a:gd name="connsiteY305" fmla="*/ 28997 h 84574"/>
                  <a:gd name="connsiteX306" fmla="*/ 548769 w 1179211"/>
                  <a:gd name="connsiteY306" fmla="*/ 12807 h 84574"/>
                  <a:gd name="connsiteX307" fmla="*/ 539103 w 1179211"/>
                  <a:gd name="connsiteY307" fmla="*/ 14982 h 84574"/>
                  <a:gd name="connsiteX308" fmla="*/ 539103 w 1179211"/>
                  <a:gd name="connsiteY308" fmla="*/ 28997 h 84574"/>
                  <a:gd name="connsiteX309" fmla="*/ 529679 w 1179211"/>
                  <a:gd name="connsiteY309" fmla="*/ 28997 h 84574"/>
                  <a:gd name="connsiteX310" fmla="*/ 529679 w 1179211"/>
                  <a:gd name="connsiteY310" fmla="*/ 35280 h 84574"/>
                  <a:gd name="connsiteX311" fmla="*/ 539103 w 1179211"/>
                  <a:gd name="connsiteY311" fmla="*/ 35280 h 84574"/>
                  <a:gd name="connsiteX312" fmla="*/ 539103 w 1179211"/>
                  <a:gd name="connsiteY312" fmla="*/ 68868 h 84574"/>
                  <a:gd name="connsiteX313" fmla="*/ 539345 w 1179211"/>
                  <a:gd name="connsiteY313" fmla="*/ 76117 h 84574"/>
                  <a:gd name="connsiteX314" fmla="*/ 541278 w 1179211"/>
                  <a:gd name="connsiteY314" fmla="*/ 81433 h 84574"/>
                  <a:gd name="connsiteX315" fmla="*/ 545869 w 1179211"/>
                  <a:gd name="connsiteY315" fmla="*/ 84816 h 84574"/>
                  <a:gd name="connsiteX316" fmla="*/ 551910 w 1179211"/>
                  <a:gd name="connsiteY316" fmla="*/ 85783 h 84574"/>
                  <a:gd name="connsiteX317" fmla="*/ 558434 w 1179211"/>
                  <a:gd name="connsiteY317" fmla="*/ 84816 h 84574"/>
                  <a:gd name="connsiteX318" fmla="*/ 563992 w 1179211"/>
                  <a:gd name="connsiteY318" fmla="*/ 82158 h 84574"/>
                  <a:gd name="connsiteX319" fmla="*/ 562059 w 1179211"/>
                  <a:gd name="connsiteY319" fmla="*/ 77325 h 84574"/>
                  <a:gd name="connsiteX320" fmla="*/ 487392 w 1179211"/>
                  <a:gd name="connsiteY320" fmla="*/ 6041 h 84574"/>
                  <a:gd name="connsiteX321" fmla="*/ 483284 w 1179211"/>
                  <a:gd name="connsiteY321" fmla="*/ 4350 h 84574"/>
                  <a:gd name="connsiteX322" fmla="*/ 479176 w 1179211"/>
                  <a:gd name="connsiteY322" fmla="*/ 6041 h 84574"/>
                  <a:gd name="connsiteX323" fmla="*/ 477484 w 1179211"/>
                  <a:gd name="connsiteY323" fmla="*/ 9907 h 84574"/>
                  <a:gd name="connsiteX324" fmla="*/ 479176 w 1179211"/>
                  <a:gd name="connsiteY324" fmla="*/ 13774 h 84574"/>
                  <a:gd name="connsiteX325" fmla="*/ 483284 w 1179211"/>
                  <a:gd name="connsiteY325" fmla="*/ 15465 h 84574"/>
                  <a:gd name="connsiteX326" fmla="*/ 487392 w 1179211"/>
                  <a:gd name="connsiteY326" fmla="*/ 13774 h 84574"/>
                  <a:gd name="connsiteX327" fmla="*/ 489083 w 1179211"/>
                  <a:gd name="connsiteY327" fmla="*/ 9907 h 84574"/>
                  <a:gd name="connsiteX328" fmla="*/ 487392 w 1179211"/>
                  <a:gd name="connsiteY328" fmla="*/ 6041 h 84574"/>
                  <a:gd name="connsiteX329" fmla="*/ 510589 w 1179211"/>
                  <a:gd name="connsiteY329" fmla="*/ 6041 h 84574"/>
                  <a:gd name="connsiteX330" fmla="*/ 506481 w 1179211"/>
                  <a:gd name="connsiteY330" fmla="*/ 4350 h 84574"/>
                  <a:gd name="connsiteX331" fmla="*/ 502373 w 1179211"/>
                  <a:gd name="connsiteY331" fmla="*/ 6041 h 84574"/>
                  <a:gd name="connsiteX332" fmla="*/ 500682 w 1179211"/>
                  <a:gd name="connsiteY332" fmla="*/ 9907 h 84574"/>
                  <a:gd name="connsiteX333" fmla="*/ 502373 w 1179211"/>
                  <a:gd name="connsiteY333" fmla="*/ 13774 h 84574"/>
                  <a:gd name="connsiteX334" fmla="*/ 506481 w 1179211"/>
                  <a:gd name="connsiteY334" fmla="*/ 15465 h 84574"/>
                  <a:gd name="connsiteX335" fmla="*/ 510589 w 1179211"/>
                  <a:gd name="connsiteY335" fmla="*/ 13774 h 84574"/>
                  <a:gd name="connsiteX336" fmla="*/ 512281 w 1179211"/>
                  <a:gd name="connsiteY336" fmla="*/ 9907 h 84574"/>
                  <a:gd name="connsiteX337" fmla="*/ 510589 w 1179211"/>
                  <a:gd name="connsiteY337" fmla="*/ 6041 h 84574"/>
                  <a:gd name="connsiteX338" fmla="*/ 504548 w 1179211"/>
                  <a:gd name="connsiteY338" fmla="*/ 62827 h 84574"/>
                  <a:gd name="connsiteX339" fmla="*/ 504306 w 1179211"/>
                  <a:gd name="connsiteY339" fmla="*/ 67660 h 84574"/>
                  <a:gd name="connsiteX340" fmla="*/ 502373 w 1179211"/>
                  <a:gd name="connsiteY340" fmla="*/ 72976 h 84574"/>
                  <a:gd name="connsiteX341" fmla="*/ 498990 w 1179211"/>
                  <a:gd name="connsiteY341" fmla="*/ 76600 h 84574"/>
                  <a:gd name="connsiteX342" fmla="*/ 495124 w 1179211"/>
                  <a:gd name="connsiteY342" fmla="*/ 78534 h 84574"/>
                  <a:gd name="connsiteX343" fmla="*/ 491741 w 1179211"/>
                  <a:gd name="connsiteY343" fmla="*/ 79017 h 84574"/>
                  <a:gd name="connsiteX344" fmla="*/ 488116 w 1179211"/>
                  <a:gd name="connsiteY344" fmla="*/ 78534 h 84574"/>
                  <a:gd name="connsiteX345" fmla="*/ 484975 w 1179211"/>
                  <a:gd name="connsiteY345" fmla="*/ 76842 h 84574"/>
                  <a:gd name="connsiteX346" fmla="*/ 482800 w 1179211"/>
                  <a:gd name="connsiteY346" fmla="*/ 73942 h 84574"/>
                  <a:gd name="connsiteX347" fmla="*/ 482075 w 1179211"/>
                  <a:gd name="connsiteY347" fmla="*/ 69351 h 84574"/>
                  <a:gd name="connsiteX348" fmla="*/ 483284 w 1179211"/>
                  <a:gd name="connsiteY348" fmla="*/ 64760 h 84574"/>
                  <a:gd name="connsiteX349" fmla="*/ 486183 w 1179211"/>
                  <a:gd name="connsiteY349" fmla="*/ 61619 h 84574"/>
                  <a:gd name="connsiteX350" fmla="*/ 489566 w 1179211"/>
                  <a:gd name="connsiteY350" fmla="*/ 59686 h 84574"/>
                  <a:gd name="connsiteX351" fmla="*/ 492708 w 1179211"/>
                  <a:gd name="connsiteY351" fmla="*/ 58719 h 84574"/>
                  <a:gd name="connsiteX352" fmla="*/ 496091 w 1179211"/>
                  <a:gd name="connsiteY352" fmla="*/ 58236 h 84574"/>
                  <a:gd name="connsiteX353" fmla="*/ 499715 w 1179211"/>
                  <a:gd name="connsiteY353" fmla="*/ 57994 h 84574"/>
                  <a:gd name="connsiteX354" fmla="*/ 502857 w 1179211"/>
                  <a:gd name="connsiteY354" fmla="*/ 57752 h 84574"/>
                  <a:gd name="connsiteX355" fmla="*/ 505031 w 1179211"/>
                  <a:gd name="connsiteY355" fmla="*/ 57752 h 84574"/>
                  <a:gd name="connsiteX356" fmla="*/ 504548 w 1179211"/>
                  <a:gd name="connsiteY356" fmla="*/ 62827 h 84574"/>
                  <a:gd name="connsiteX357" fmla="*/ 522188 w 1179211"/>
                  <a:gd name="connsiteY357" fmla="*/ 78292 h 84574"/>
                  <a:gd name="connsiteX358" fmla="*/ 517838 w 1179211"/>
                  <a:gd name="connsiteY358" fmla="*/ 79017 h 84574"/>
                  <a:gd name="connsiteX359" fmla="*/ 514939 w 1179211"/>
                  <a:gd name="connsiteY359" fmla="*/ 77809 h 84574"/>
                  <a:gd name="connsiteX360" fmla="*/ 513972 w 1179211"/>
                  <a:gd name="connsiteY360" fmla="*/ 72734 h 84574"/>
                  <a:gd name="connsiteX361" fmla="*/ 513972 w 1179211"/>
                  <a:gd name="connsiteY361" fmla="*/ 43496 h 84574"/>
                  <a:gd name="connsiteX362" fmla="*/ 513972 w 1179211"/>
                  <a:gd name="connsiteY362" fmla="*/ 40354 h 84574"/>
                  <a:gd name="connsiteX363" fmla="*/ 513489 w 1179211"/>
                  <a:gd name="connsiteY363" fmla="*/ 36971 h 84574"/>
                  <a:gd name="connsiteX364" fmla="*/ 512281 w 1179211"/>
                  <a:gd name="connsiteY364" fmla="*/ 33830 h 84574"/>
                  <a:gd name="connsiteX365" fmla="*/ 509864 w 1179211"/>
                  <a:gd name="connsiteY365" fmla="*/ 31172 h 84574"/>
                  <a:gd name="connsiteX366" fmla="*/ 502615 w 1179211"/>
                  <a:gd name="connsiteY366" fmla="*/ 27789 h 84574"/>
                  <a:gd name="connsiteX367" fmla="*/ 494882 w 1179211"/>
                  <a:gd name="connsiteY367" fmla="*/ 27064 h 84574"/>
                  <a:gd name="connsiteX368" fmla="*/ 488116 w 1179211"/>
                  <a:gd name="connsiteY368" fmla="*/ 27789 h 84574"/>
                  <a:gd name="connsiteX369" fmla="*/ 482075 w 1179211"/>
                  <a:gd name="connsiteY369" fmla="*/ 29964 h 84574"/>
                  <a:gd name="connsiteX370" fmla="*/ 477243 w 1179211"/>
                  <a:gd name="connsiteY370" fmla="*/ 33830 h 84574"/>
                  <a:gd name="connsiteX371" fmla="*/ 474584 w 1179211"/>
                  <a:gd name="connsiteY371" fmla="*/ 40113 h 84574"/>
                  <a:gd name="connsiteX372" fmla="*/ 482317 w 1179211"/>
                  <a:gd name="connsiteY372" fmla="*/ 42529 h 84574"/>
                  <a:gd name="connsiteX373" fmla="*/ 483284 w 1179211"/>
                  <a:gd name="connsiteY373" fmla="*/ 38904 h 84574"/>
                  <a:gd name="connsiteX374" fmla="*/ 485217 w 1179211"/>
                  <a:gd name="connsiteY374" fmla="*/ 36005 h 84574"/>
                  <a:gd name="connsiteX375" fmla="*/ 488600 w 1179211"/>
                  <a:gd name="connsiteY375" fmla="*/ 33830 h 84574"/>
                  <a:gd name="connsiteX376" fmla="*/ 493916 w 1179211"/>
                  <a:gd name="connsiteY376" fmla="*/ 33105 h 84574"/>
                  <a:gd name="connsiteX377" fmla="*/ 497299 w 1179211"/>
                  <a:gd name="connsiteY377" fmla="*/ 33347 h 84574"/>
                  <a:gd name="connsiteX378" fmla="*/ 500440 w 1179211"/>
                  <a:gd name="connsiteY378" fmla="*/ 34313 h 84574"/>
                  <a:gd name="connsiteX379" fmla="*/ 503582 w 1179211"/>
                  <a:gd name="connsiteY379" fmla="*/ 37213 h 84574"/>
                  <a:gd name="connsiteX380" fmla="*/ 504548 w 1179211"/>
                  <a:gd name="connsiteY380" fmla="*/ 42287 h 84574"/>
                  <a:gd name="connsiteX381" fmla="*/ 504548 w 1179211"/>
                  <a:gd name="connsiteY381" fmla="*/ 51711 h 84574"/>
                  <a:gd name="connsiteX382" fmla="*/ 497057 w 1179211"/>
                  <a:gd name="connsiteY382" fmla="*/ 51953 h 84574"/>
                  <a:gd name="connsiteX383" fmla="*/ 491016 w 1179211"/>
                  <a:gd name="connsiteY383" fmla="*/ 52436 h 84574"/>
                  <a:gd name="connsiteX384" fmla="*/ 483525 w 1179211"/>
                  <a:gd name="connsiteY384" fmla="*/ 54369 h 84574"/>
                  <a:gd name="connsiteX385" fmla="*/ 477484 w 1179211"/>
                  <a:gd name="connsiteY385" fmla="*/ 57994 h 84574"/>
                  <a:gd name="connsiteX386" fmla="*/ 473618 w 1179211"/>
                  <a:gd name="connsiteY386" fmla="*/ 63310 h 84574"/>
                  <a:gd name="connsiteX387" fmla="*/ 472168 w 1179211"/>
                  <a:gd name="connsiteY387" fmla="*/ 70076 h 84574"/>
                  <a:gd name="connsiteX388" fmla="*/ 473618 w 1179211"/>
                  <a:gd name="connsiteY388" fmla="*/ 76842 h 84574"/>
                  <a:gd name="connsiteX389" fmla="*/ 477243 w 1179211"/>
                  <a:gd name="connsiteY389" fmla="*/ 81675 h 84574"/>
                  <a:gd name="connsiteX390" fmla="*/ 482317 w 1179211"/>
                  <a:gd name="connsiteY390" fmla="*/ 84575 h 84574"/>
                  <a:gd name="connsiteX391" fmla="*/ 488116 w 1179211"/>
                  <a:gd name="connsiteY391" fmla="*/ 85541 h 84574"/>
                  <a:gd name="connsiteX392" fmla="*/ 499232 w 1179211"/>
                  <a:gd name="connsiteY392" fmla="*/ 82641 h 84574"/>
                  <a:gd name="connsiteX393" fmla="*/ 505031 w 1179211"/>
                  <a:gd name="connsiteY393" fmla="*/ 75634 h 84574"/>
                  <a:gd name="connsiteX394" fmla="*/ 507689 w 1179211"/>
                  <a:gd name="connsiteY394" fmla="*/ 82158 h 84574"/>
                  <a:gd name="connsiteX395" fmla="*/ 514214 w 1179211"/>
                  <a:gd name="connsiteY395" fmla="*/ 84816 h 84574"/>
                  <a:gd name="connsiteX396" fmla="*/ 519047 w 1179211"/>
                  <a:gd name="connsiteY396" fmla="*/ 84333 h 84574"/>
                  <a:gd name="connsiteX397" fmla="*/ 522430 w 1179211"/>
                  <a:gd name="connsiteY397" fmla="*/ 83608 h 84574"/>
                  <a:gd name="connsiteX398" fmla="*/ 522430 w 1179211"/>
                  <a:gd name="connsiteY398" fmla="*/ 78292 h 84574"/>
                  <a:gd name="connsiteX399" fmla="*/ 458636 w 1179211"/>
                  <a:gd name="connsiteY399" fmla="*/ 77325 h 84574"/>
                  <a:gd name="connsiteX400" fmla="*/ 455495 w 1179211"/>
                  <a:gd name="connsiteY400" fmla="*/ 78534 h 84574"/>
                  <a:gd name="connsiteX401" fmla="*/ 452353 w 1179211"/>
                  <a:gd name="connsiteY401" fmla="*/ 79017 h 84574"/>
                  <a:gd name="connsiteX402" fmla="*/ 449937 w 1179211"/>
                  <a:gd name="connsiteY402" fmla="*/ 78534 h 84574"/>
                  <a:gd name="connsiteX403" fmla="*/ 447762 w 1179211"/>
                  <a:gd name="connsiteY403" fmla="*/ 77567 h 84574"/>
                  <a:gd name="connsiteX404" fmla="*/ 445587 w 1179211"/>
                  <a:gd name="connsiteY404" fmla="*/ 74184 h 84574"/>
                  <a:gd name="connsiteX405" fmla="*/ 445346 w 1179211"/>
                  <a:gd name="connsiteY405" fmla="*/ 67901 h 84574"/>
                  <a:gd name="connsiteX406" fmla="*/ 445346 w 1179211"/>
                  <a:gd name="connsiteY406" fmla="*/ 35280 h 84574"/>
                  <a:gd name="connsiteX407" fmla="*/ 458394 w 1179211"/>
                  <a:gd name="connsiteY407" fmla="*/ 35280 h 84574"/>
                  <a:gd name="connsiteX408" fmla="*/ 458394 w 1179211"/>
                  <a:gd name="connsiteY408" fmla="*/ 28997 h 84574"/>
                  <a:gd name="connsiteX409" fmla="*/ 445346 w 1179211"/>
                  <a:gd name="connsiteY409" fmla="*/ 28997 h 84574"/>
                  <a:gd name="connsiteX410" fmla="*/ 445346 w 1179211"/>
                  <a:gd name="connsiteY410" fmla="*/ 12807 h 84574"/>
                  <a:gd name="connsiteX411" fmla="*/ 435680 w 1179211"/>
                  <a:gd name="connsiteY411" fmla="*/ 14982 h 84574"/>
                  <a:gd name="connsiteX412" fmla="*/ 435680 w 1179211"/>
                  <a:gd name="connsiteY412" fmla="*/ 28997 h 84574"/>
                  <a:gd name="connsiteX413" fmla="*/ 426256 w 1179211"/>
                  <a:gd name="connsiteY413" fmla="*/ 28997 h 84574"/>
                  <a:gd name="connsiteX414" fmla="*/ 426256 w 1179211"/>
                  <a:gd name="connsiteY414" fmla="*/ 35280 h 84574"/>
                  <a:gd name="connsiteX415" fmla="*/ 435680 w 1179211"/>
                  <a:gd name="connsiteY415" fmla="*/ 35280 h 84574"/>
                  <a:gd name="connsiteX416" fmla="*/ 435680 w 1179211"/>
                  <a:gd name="connsiteY416" fmla="*/ 68868 h 84574"/>
                  <a:gd name="connsiteX417" fmla="*/ 435922 w 1179211"/>
                  <a:gd name="connsiteY417" fmla="*/ 76117 h 84574"/>
                  <a:gd name="connsiteX418" fmla="*/ 437855 w 1179211"/>
                  <a:gd name="connsiteY418" fmla="*/ 81433 h 84574"/>
                  <a:gd name="connsiteX419" fmla="*/ 442446 w 1179211"/>
                  <a:gd name="connsiteY419" fmla="*/ 84816 h 84574"/>
                  <a:gd name="connsiteX420" fmla="*/ 448487 w 1179211"/>
                  <a:gd name="connsiteY420" fmla="*/ 85783 h 84574"/>
                  <a:gd name="connsiteX421" fmla="*/ 455012 w 1179211"/>
                  <a:gd name="connsiteY421" fmla="*/ 84816 h 84574"/>
                  <a:gd name="connsiteX422" fmla="*/ 460569 w 1179211"/>
                  <a:gd name="connsiteY422" fmla="*/ 82158 h 84574"/>
                  <a:gd name="connsiteX423" fmla="*/ 458636 w 1179211"/>
                  <a:gd name="connsiteY423" fmla="*/ 77325 h 84574"/>
                  <a:gd name="connsiteX424" fmla="*/ 409825 w 1179211"/>
                  <a:gd name="connsiteY424" fmla="*/ 28997 h 84574"/>
                  <a:gd name="connsiteX425" fmla="*/ 399676 w 1179211"/>
                  <a:gd name="connsiteY425" fmla="*/ 28997 h 84574"/>
                  <a:gd name="connsiteX426" fmla="*/ 399676 w 1179211"/>
                  <a:gd name="connsiteY426" fmla="*/ 84091 h 84574"/>
                  <a:gd name="connsiteX427" fmla="*/ 409825 w 1179211"/>
                  <a:gd name="connsiteY427" fmla="*/ 84091 h 84574"/>
                  <a:gd name="connsiteX428" fmla="*/ 409825 w 1179211"/>
                  <a:gd name="connsiteY428" fmla="*/ 28997 h 84574"/>
                  <a:gd name="connsiteX429" fmla="*/ 409341 w 1179211"/>
                  <a:gd name="connsiteY429" fmla="*/ 2416 h 84574"/>
                  <a:gd name="connsiteX430" fmla="*/ 404992 w 1179211"/>
                  <a:gd name="connsiteY430" fmla="*/ 483 h 84574"/>
                  <a:gd name="connsiteX431" fmla="*/ 400400 w 1179211"/>
                  <a:gd name="connsiteY431" fmla="*/ 2416 h 84574"/>
                  <a:gd name="connsiteX432" fmla="*/ 398467 w 1179211"/>
                  <a:gd name="connsiteY432" fmla="*/ 6766 h 84574"/>
                  <a:gd name="connsiteX433" fmla="*/ 400400 w 1179211"/>
                  <a:gd name="connsiteY433" fmla="*/ 11116 h 84574"/>
                  <a:gd name="connsiteX434" fmla="*/ 404992 w 1179211"/>
                  <a:gd name="connsiteY434" fmla="*/ 13049 h 84574"/>
                  <a:gd name="connsiteX435" fmla="*/ 409341 w 1179211"/>
                  <a:gd name="connsiteY435" fmla="*/ 11116 h 84574"/>
                  <a:gd name="connsiteX436" fmla="*/ 411274 w 1179211"/>
                  <a:gd name="connsiteY436" fmla="*/ 6766 h 84574"/>
                  <a:gd name="connsiteX437" fmla="*/ 409341 w 1179211"/>
                  <a:gd name="connsiteY437" fmla="*/ 2416 h 84574"/>
                  <a:gd name="connsiteX438" fmla="*/ 379619 w 1179211"/>
                  <a:gd name="connsiteY438" fmla="*/ 61377 h 84574"/>
                  <a:gd name="connsiteX439" fmla="*/ 375511 w 1179211"/>
                  <a:gd name="connsiteY439" fmla="*/ 56544 h 84574"/>
                  <a:gd name="connsiteX440" fmla="*/ 370195 w 1179211"/>
                  <a:gd name="connsiteY440" fmla="*/ 53403 h 84574"/>
                  <a:gd name="connsiteX441" fmla="*/ 364396 w 1179211"/>
                  <a:gd name="connsiteY441" fmla="*/ 51470 h 84574"/>
                  <a:gd name="connsiteX442" fmla="*/ 355938 w 1179211"/>
                  <a:gd name="connsiteY442" fmla="*/ 47603 h 84574"/>
                  <a:gd name="connsiteX443" fmla="*/ 352797 w 1179211"/>
                  <a:gd name="connsiteY443" fmla="*/ 40837 h 84574"/>
                  <a:gd name="connsiteX444" fmla="*/ 355697 w 1179211"/>
                  <a:gd name="connsiteY444" fmla="*/ 35280 h 84574"/>
                  <a:gd name="connsiteX445" fmla="*/ 362946 w 1179211"/>
                  <a:gd name="connsiteY445" fmla="*/ 33105 h 84574"/>
                  <a:gd name="connsiteX446" fmla="*/ 370195 w 1179211"/>
                  <a:gd name="connsiteY446" fmla="*/ 34796 h 84574"/>
                  <a:gd name="connsiteX447" fmla="*/ 374786 w 1179211"/>
                  <a:gd name="connsiteY447" fmla="*/ 38421 h 84574"/>
                  <a:gd name="connsiteX448" fmla="*/ 379619 w 1179211"/>
                  <a:gd name="connsiteY448" fmla="*/ 32380 h 84574"/>
                  <a:gd name="connsiteX449" fmla="*/ 373820 w 1179211"/>
                  <a:gd name="connsiteY449" fmla="*/ 28997 h 84574"/>
                  <a:gd name="connsiteX450" fmla="*/ 363429 w 1179211"/>
                  <a:gd name="connsiteY450" fmla="*/ 27306 h 84574"/>
                  <a:gd name="connsiteX451" fmla="*/ 355938 w 1179211"/>
                  <a:gd name="connsiteY451" fmla="*/ 28272 h 84574"/>
                  <a:gd name="connsiteX452" fmla="*/ 349656 w 1179211"/>
                  <a:gd name="connsiteY452" fmla="*/ 31172 h 84574"/>
                  <a:gd name="connsiteX453" fmla="*/ 345306 w 1179211"/>
                  <a:gd name="connsiteY453" fmla="*/ 36005 h 84574"/>
                  <a:gd name="connsiteX454" fmla="*/ 343615 w 1179211"/>
                  <a:gd name="connsiteY454" fmla="*/ 42771 h 84574"/>
                  <a:gd name="connsiteX455" fmla="*/ 345065 w 1179211"/>
                  <a:gd name="connsiteY455" fmla="*/ 50020 h 84574"/>
                  <a:gd name="connsiteX456" fmla="*/ 348931 w 1179211"/>
                  <a:gd name="connsiteY456" fmla="*/ 54853 h 84574"/>
                  <a:gd name="connsiteX457" fmla="*/ 354005 w 1179211"/>
                  <a:gd name="connsiteY457" fmla="*/ 57752 h 84574"/>
                  <a:gd name="connsiteX458" fmla="*/ 359321 w 1179211"/>
                  <a:gd name="connsiteY458" fmla="*/ 59686 h 84574"/>
                  <a:gd name="connsiteX459" fmla="*/ 367779 w 1179211"/>
                  <a:gd name="connsiteY459" fmla="*/ 63310 h 84574"/>
                  <a:gd name="connsiteX460" fmla="*/ 370920 w 1179211"/>
                  <a:gd name="connsiteY460" fmla="*/ 70559 h 84574"/>
                  <a:gd name="connsiteX461" fmla="*/ 368262 w 1179211"/>
                  <a:gd name="connsiteY461" fmla="*/ 77325 h 84574"/>
                  <a:gd name="connsiteX462" fmla="*/ 360771 w 1179211"/>
                  <a:gd name="connsiteY462" fmla="*/ 79742 h 84574"/>
                  <a:gd name="connsiteX463" fmla="*/ 355938 w 1179211"/>
                  <a:gd name="connsiteY463" fmla="*/ 79017 h 84574"/>
                  <a:gd name="connsiteX464" fmla="*/ 351830 w 1179211"/>
                  <a:gd name="connsiteY464" fmla="*/ 76842 h 84574"/>
                  <a:gd name="connsiteX465" fmla="*/ 348447 w 1179211"/>
                  <a:gd name="connsiteY465" fmla="*/ 74184 h 84574"/>
                  <a:gd name="connsiteX466" fmla="*/ 346031 w 1179211"/>
                  <a:gd name="connsiteY466" fmla="*/ 71768 h 84574"/>
                  <a:gd name="connsiteX467" fmla="*/ 341198 w 1179211"/>
                  <a:gd name="connsiteY467" fmla="*/ 79500 h 84574"/>
                  <a:gd name="connsiteX468" fmla="*/ 360288 w 1179211"/>
                  <a:gd name="connsiteY468" fmla="*/ 85783 h 84574"/>
                  <a:gd name="connsiteX469" fmla="*/ 368020 w 1179211"/>
                  <a:gd name="connsiteY469" fmla="*/ 84575 h 84574"/>
                  <a:gd name="connsiteX470" fmla="*/ 374303 w 1179211"/>
                  <a:gd name="connsiteY470" fmla="*/ 81192 h 84574"/>
                  <a:gd name="connsiteX471" fmla="*/ 378411 w 1179211"/>
                  <a:gd name="connsiteY471" fmla="*/ 75634 h 84574"/>
                  <a:gd name="connsiteX472" fmla="*/ 380103 w 1179211"/>
                  <a:gd name="connsiteY472" fmla="*/ 68143 h 84574"/>
                  <a:gd name="connsiteX473" fmla="*/ 379619 w 1179211"/>
                  <a:gd name="connsiteY473" fmla="*/ 61377 h 84574"/>
                  <a:gd name="connsiteX474" fmla="*/ 298428 w 1179211"/>
                  <a:gd name="connsiteY474" fmla="*/ 84091 h 84574"/>
                  <a:gd name="connsiteX475" fmla="*/ 307852 w 1179211"/>
                  <a:gd name="connsiteY475" fmla="*/ 84091 h 84574"/>
                  <a:gd name="connsiteX476" fmla="*/ 307852 w 1179211"/>
                  <a:gd name="connsiteY476" fmla="*/ 57511 h 84574"/>
                  <a:gd name="connsiteX477" fmla="*/ 308093 w 1179211"/>
                  <a:gd name="connsiteY477" fmla="*/ 51953 h 84574"/>
                  <a:gd name="connsiteX478" fmla="*/ 308818 w 1179211"/>
                  <a:gd name="connsiteY478" fmla="*/ 46637 h 84574"/>
                  <a:gd name="connsiteX479" fmla="*/ 312926 w 1179211"/>
                  <a:gd name="connsiteY479" fmla="*/ 37938 h 84574"/>
                  <a:gd name="connsiteX480" fmla="*/ 318967 w 1179211"/>
                  <a:gd name="connsiteY480" fmla="*/ 34555 h 84574"/>
                  <a:gd name="connsiteX481" fmla="*/ 325008 w 1179211"/>
                  <a:gd name="connsiteY481" fmla="*/ 40596 h 84574"/>
                  <a:gd name="connsiteX482" fmla="*/ 333224 w 1179211"/>
                  <a:gd name="connsiteY482" fmla="*/ 37696 h 84574"/>
                  <a:gd name="connsiteX483" fmla="*/ 332016 w 1179211"/>
                  <a:gd name="connsiteY483" fmla="*/ 32863 h 84574"/>
                  <a:gd name="connsiteX484" fmla="*/ 329599 w 1179211"/>
                  <a:gd name="connsiteY484" fmla="*/ 29722 h 84574"/>
                  <a:gd name="connsiteX485" fmla="*/ 326216 w 1179211"/>
                  <a:gd name="connsiteY485" fmla="*/ 28030 h 84574"/>
                  <a:gd name="connsiteX486" fmla="*/ 322833 w 1179211"/>
                  <a:gd name="connsiteY486" fmla="*/ 27547 h 84574"/>
                  <a:gd name="connsiteX487" fmla="*/ 314134 w 1179211"/>
                  <a:gd name="connsiteY487" fmla="*/ 30205 h 84574"/>
                  <a:gd name="connsiteX488" fmla="*/ 307852 w 1179211"/>
                  <a:gd name="connsiteY488" fmla="*/ 37696 h 84574"/>
                  <a:gd name="connsiteX489" fmla="*/ 306643 w 1179211"/>
                  <a:gd name="connsiteY489" fmla="*/ 28272 h 84574"/>
                  <a:gd name="connsiteX490" fmla="*/ 297219 w 1179211"/>
                  <a:gd name="connsiteY490" fmla="*/ 29239 h 84574"/>
                  <a:gd name="connsiteX491" fmla="*/ 297461 w 1179211"/>
                  <a:gd name="connsiteY491" fmla="*/ 31413 h 84574"/>
                  <a:gd name="connsiteX492" fmla="*/ 297944 w 1179211"/>
                  <a:gd name="connsiteY492" fmla="*/ 35038 h 84574"/>
                  <a:gd name="connsiteX493" fmla="*/ 298186 w 1179211"/>
                  <a:gd name="connsiteY493" fmla="*/ 39146 h 84574"/>
                  <a:gd name="connsiteX494" fmla="*/ 298428 w 1179211"/>
                  <a:gd name="connsiteY494" fmla="*/ 43254 h 84574"/>
                  <a:gd name="connsiteX495" fmla="*/ 298428 w 1179211"/>
                  <a:gd name="connsiteY495" fmla="*/ 84091 h 84574"/>
                  <a:gd name="connsiteX496" fmla="*/ 267981 w 1179211"/>
                  <a:gd name="connsiteY496" fmla="*/ 38179 h 84574"/>
                  <a:gd name="connsiteX497" fmla="*/ 271122 w 1179211"/>
                  <a:gd name="connsiteY497" fmla="*/ 50262 h 84574"/>
                  <a:gd name="connsiteX498" fmla="*/ 271122 w 1179211"/>
                  <a:gd name="connsiteY498" fmla="*/ 52195 h 84574"/>
                  <a:gd name="connsiteX499" fmla="*/ 243817 w 1179211"/>
                  <a:gd name="connsiteY499" fmla="*/ 52195 h 84574"/>
                  <a:gd name="connsiteX500" fmla="*/ 245508 w 1179211"/>
                  <a:gd name="connsiteY500" fmla="*/ 45187 h 84574"/>
                  <a:gd name="connsiteX501" fmla="*/ 248649 w 1179211"/>
                  <a:gd name="connsiteY501" fmla="*/ 39388 h 84574"/>
                  <a:gd name="connsiteX502" fmla="*/ 253241 w 1179211"/>
                  <a:gd name="connsiteY502" fmla="*/ 35280 h 84574"/>
                  <a:gd name="connsiteX503" fmla="*/ 259282 w 1179211"/>
                  <a:gd name="connsiteY503" fmla="*/ 33830 h 84574"/>
                  <a:gd name="connsiteX504" fmla="*/ 267981 w 1179211"/>
                  <a:gd name="connsiteY504" fmla="*/ 38179 h 84574"/>
                  <a:gd name="connsiteX505" fmla="*/ 281029 w 1179211"/>
                  <a:gd name="connsiteY505" fmla="*/ 58236 h 84574"/>
                  <a:gd name="connsiteX506" fmla="*/ 281029 w 1179211"/>
                  <a:gd name="connsiteY506" fmla="*/ 52678 h 84574"/>
                  <a:gd name="connsiteX507" fmla="*/ 280063 w 1179211"/>
                  <a:gd name="connsiteY507" fmla="*/ 43496 h 84574"/>
                  <a:gd name="connsiteX508" fmla="*/ 276438 w 1179211"/>
                  <a:gd name="connsiteY508" fmla="*/ 35280 h 84574"/>
                  <a:gd name="connsiteX509" fmla="*/ 269672 w 1179211"/>
                  <a:gd name="connsiteY509" fmla="*/ 29480 h 84574"/>
                  <a:gd name="connsiteX510" fmla="*/ 259040 w 1179211"/>
                  <a:gd name="connsiteY510" fmla="*/ 27306 h 84574"/>
                  <a:gd name="connsiteX511" fmla="*/ 249133 w 1179211"/>
                  <a:gd name="connsiteY511" fmla="*/ 29480 h 84574"/>
                  <a:gd name="connsiteX512" fmla="*/ 241159 w 1179211"/>
                  <a:gd name="connsiteY512" fmla="*/ 35521 h 84574"/>
                  <a:gd name="connsiteX513" fmla="*/ 235842 w 1179211"/>
                  <a:gd name="connsiteY513" fmla="*/ 44704 h 84574"/>
                  <a:gd name="connsiteX514" fmla="*/ 233909 w 1179211"/>
                  <a:gd name="connsiteY514" fmla="*/ 56544 h 84574"/>
                  <a:gd name="connsiteX515" fmla="*/ 240675 w 1179211"/>
                  <a:gd name="connsiteY515" fmla="*/ 78292 h 84574"/>
                  <a:gd name="connsiteX516" fmla="*/ 260490 w 1179211"/>
                  <a:gd name="connsiteY516" fmla="*/ 85783 h 84574"/>
                  <a:gd name="connsiteX517" fmla="*/ 272572 w 1179211"/>
                  <a:gd name="connsiteY517" fmla="*/ 83125 h 84574"/>
                  <a:gd name="connsiteX518" fmla="*/ 282238 w 1179211"/>
                  <a:gd name="connsiteY518" fmla="*/ 75151 h 84574"/>
                  <a:gd name="connsiteX519" fmla="*/ 278371 w 1179211"/>
                  <a:gd name="connsiteY519" fmla="*/ 71043 h 84574"/>
                  <a:gd name="connsiteX520" fmla="*/ 268947 w 1179211"/>
                  <a:gd name="connsiteY520" fmla="*/ 77567 h 84574"/>
                  <a:gd name="connsiteX521" fmla="*/ 261215 w 1179211"/>
                  <a:gd name="connsiteY521" fmla="*/ 79017 h 84574"/>
                  <a:gd name="connsiteX522" fmla="*/ 248649 w 1179211"/>
                  <a:gd name="connsiteY522" fmla="*/ 73701 h 84574"/>
                  <a:gd name="connsiteX523" fmla="*/ 244058 w 1179211"/>
                  <a:gd name="connsiteY523" fmla="*/ 58477 h 84574"/>
                  <a:gd name="connsiteX524" fmla="*/ 281029 w 1179211"/>
                  <a:gd name="connsiteY524" fmla="*/ 58477 h 84574"/>
                  <a:gd name="connsiteX525" fmla="*/ 183648 w 1179211"/>
                  <a:gd name="connsiteY525" fmla="*/ 28997 h 84574"/>
                  <a:gd name="connsiteX526" fmla="*/ 172774 w 1179211"/>
                  <a:gd name="connsiteY526" fmla="*/ 28997 h 84574"/>
                  <a:gd name="connsiteX527" fmla="*/ 195247 w 1179211"/>
                  <a:gd name="connsiteY527" fmla="*/ 85300 h 84574"/>
                  <a:gd name="connsiteX528" fmla="*/ 203221 w 1179211"/>
                  <a:gd name="connsiteY528" fmla="*/ 85300 h 84574"/>
                  <a:gd name="connsiteX529" fmla="*/ 226418 w 1179211"/>
                  <a:gd name="connsiteY529" fmla="*/ 28997 h 84574"/>
                  <a:gd name="connsiteX530" fmla="*/ 217236 w 1179211"/>
                  <a:gd name="connsiteY530" fmla="*/ 28997 h 84574"/>
                  <a:gd name="connsiteX531" fmla="*/ 202496 w 1179211"/>
                  <a:gd name="connsiteY531" fmla="*/ 67660 h 84574"/>
                  <a:gd name="connsiteX532" fmla="*/ 200079 w 1179211"/>
                  <a:gd name="connsiteY532" fmla="*/ 76359 h 84574"/>
                  <a:gd name="connsiteX533" fmla="*/ 199354 w 1179211"/>
                  <a:gd name="connsiteY533" fmla="*/ 72734 h 84574"/>
                  <a:gd name="connsiteX534" fmla="*/ 197663 w 1179211"/>
                  <a:gd name="connsiteY534" fmla="*/ 67176 h 84574"/>
                  <a:gd name="connsiteX535" fmla="*/ 183648 w 1179211"/>
                  <a:gd name="connsiteY535" fmla="*/ 28997 h 84574"/>
                  <a:gd name="connsiteX536" fmla="*/ 159000 w 1179211"/>
                  <a:gd name="connsiteY536" fmla="*/ 28997 h 84574"/>
                  <a:gd name="connsiteX537" fmla="*/ 148851 w 1179211"/>
                  <a:gd name="connsiteY537" fmla="*/ 28997 h 84574"/>
                  <a:gd name="connsiteX538" fmla="*/ 148851 w 1179211"/>
                  <a:gd name="connsiteY538" fmla="*/ 84091 h 84574"/>
                  <a:gd name="connsiteX539" fmla="*/ 159000 w 1179211"/>
                  <a:gd name="connsiteY539" fmla="*/ 84091 h 84574"/>
                  <a:gd name="connsiteX540" fmla="*/ 159000 w 1179211"/>
                  <a:gd name="connsiteY540" fmla="*/ 28997 h 84574"/>
                  <a:gd name="connsiteX541" fmla="*/ 158517 w 1179211"/>
                  <a:gd name="connsiteY541" fmla="*/ 2416 h 84574"/>
                  <a:gd name="connsiteX542" fmla="*/ 154167 w 1179211"/>
                  <a:gd name="connsiteY542" fmla="*/ 483 h 84574"/>
                  <a:gd name="connsiteX543" fmla="*/ 149576 w 1179211"/>
                  <a:gd name="connsiteY543" fmla="*/ 2416 h 84574"/>
                  <a:gd name="connsiteX544" fmla="*/ 147643 w 1179211"/>
                  <a:gd name="connsiteY544" fmla="*/ 6766 h 84574"/>
                  <a:gd name="connsiteX545" fmla="*/ 149576 w 1179211"/>
                  <a:gd name="connsiteY545" fmla="*/ 11116 h 84574"/>
                  <a:gd name="connsiteX546" fmla="*/ 154167 w 1179211"/>
                  <a:gd name="connsiteY546" fmla="*/ 13049 h 84574"/>
                  <a:gd name="connsiteX547" fmla="*/ 158517 w 1179211"/>
                  <a:gd name="connsiteY547" fmla="*/ 11116 h 84574"/>
                  <a:gd name="connsiteX548" fmla="*/ 160450 w 1179211"/>
                  <a:gd name="connsiteY548" fmla="*/ 6766 h 84574"/>
                  <a:gd name="connsiteX549" fmla="*/ 158517 w 1179211"/>
                  <a:gd name="connsiteY549" fmla="*/ 2416 h 84574"/>
                  <a:gd name="connsiteX550" fmla="*/ 128795 w 1179211"/>
                  <a:gd name="connsiteY550" fmla="*/ 84091 h 84574"/>
                  <a:gd name="connsiteX551" fmla="*/ 128795 w 1179211"/>
                  <a:gd name="connsiteY551" fmla="*/ 49537 h 84574"/>
                  <a:gd name="connsiteX552" fmla="*/ 128312 w 1179211"/>
                  <a:gd name="connsiteY552" fmla="*/ 41079 h 84574"/>
                  <a:gd name="connsiteX553" fmla="*/ 126137 w 1179211"/>
                  <a:gd name="connsiteY553" fmla="*/ 34071 h 84574"/>
                  <a:gd name="connsiteX554" fmla="*/ 120338 w 1179211"/>
                  <a:gd name="connsiteY554" fmla="*/ 29239 h 84574"/>
                  <a:gd name="connsiteX555" fmla="*/ 109705 w 1179211"/>
                  <a:gd name="connsiteY555" fmla="*/ 27306 h 84574"/>
                  <a:gd name="connsiteX556" fmla="*/ 102214 w 1179211"/>
                  <a:gd name="connsiteY556" fmla="*/ 28514 h 84574"/>
                  <a:gd name="connsiteX557" fmla="*/ 96898 w 1179211"/>
                  <a:gd name="connsiteY557" fmla="*/ 31655 h 84574"/>
                  <a:gd name="connsiteX558" fmla="*/ 93274 w 1179211"/>
                  <a:gd name="connsiteY558" fmla="*/ 35280 h 84574"/>
                  <a:gd name="connsiteX559" fmla="*/ 91341 w 1179211"/>
                  <a:gd name="connsiteY559" fmla="*/ 37938 h 84574"/>
                  <a:gd name="connsiteX560" fmla="*/ 90132 w 1179211"/>
                  <a:gd name="connsiteY560" fmla="*/ 28514 h 84574"/>
                  <a:gd name="connsiteX561" fmla="*/ 80708 w 1179211"/>
                  <a:gd name="connsiteY561" fmla="*/ 29480 h 84574"/>
                  <a:gd name="connsiteX562" fmla="*/ 80950 w 1179211"/>
                  <a:gd name="connsiteY562" fmla="*/ 31655 h 84574"/>
                  <a:gd name="connsiteX563" fmla="*/ 81433 w 1179211"/>
                  <a:gd name="connsiteY563" fmla="*/ 35280 h 84574"/>
                  <a:gd name="connsiteX564" fmla="*/ 81675 w 1179211"/>
                  <a:gd name="connsiteY564" fmla="*/ 39388 h 84574"/>
                  <a:gd name="connsiteX565" fmla="*/ 81917 w 1179211"/>
                  <a:gd name="connsiteY565" fmla="*/ 43496 h 84574"/>
                  <a:gd name="connsiteX566" fmla="*/ 81917 w 1179211"/>
                  <a:gd name="connsiteY566" fmla="*/ 84333 h 84574"/>
                  <a:gd name="connsiteX567" fmla="*/ 91824 w 1179211"/>
                  <a:gd name="connsiteY567" fmla="*/ 84333 h 84574"/>
                  <a:gd name="connsiteX568" fmla="*/ 91824 w 1179211"/>
                  <a:gd name="connsiteY568" fmla="*/ 53403 h 84574"/>
                  <a:gd name="connsiteX569" fmla="*/ 93032 w 1179211"/>
                  <a:gd name="connsiteY569" fmla="*/ 46154 h 84574"/>
                  <a:gd name="connsiteX570" fmla="*/ 96415 w 1179211"/>
                  <a:gd name="connsiteY570" fmla="*/ 40354 h 84574"/>
                  <a:gd name="connsiteX571" fmla="*/ 101248 w 1179211"/>
                  <a:gd name="connsiteY571" fmla="*/ 36488 h 84574"/>
                  <a:gd name="connsiteX572" fmla="*/ 107531 w 1179211"/>
                  <a:gd name="connsiteY572" fmla="*/ 35038 h 84574"/>
                  <a:gd name="connsiteX573" fmla="*/ 113572 w 1179211"/>
                  <a:gd name="connsiteY573" fmla="*/ 36005 h 84574"/>
                  <a:gd name="connsiteX574" fmla="*/ 117196 w 1179211"/>
                  <a:gd name="connsiteY574" fmla="*/ 38904 h 84574"/>
                  <a:gd name="connsiteX575" fmla="*/ 118888 w 1179211"/>
                  <a:gd name="connsiteY575" fmla="*/ 43496 h 84574"/>
                  <a:gd name="connsiteX576" fmla="*/ 119371 w 1179211"/>
                  <a:gd name="connsiteY576" fmla="*/ 49778 h 84574"/>
                  <a:gd name="connsiteX577" fmla="*/ 119371 w 1179211"/>
                  <a:gd name="connsiteY577" fmla="*/ 84333 h 84574"/>
                  <a:gd name="connsiteX578" fmla="*/ 128795 w 1179211"/>
                  <a:gd name="connsiteY578" fmla="*/ 84333 h 84574"/>
                  <a:gd name="connsiteX579" fmla="*/ 60894 w 1179211"/>
                  <a:gd name="connsiteY579" fmla="*/ 5799 h 84574"/>
                  <a:gd name="connsiteX580" fmla="*/ 50986 w 1179211"/>
                  <a:gd name="connsiteY580" fmla="*/ 5799 h 84574"/>
                  <a:gd name="connsiteX581" fmla="*/ 50986 w 1179211"/>
                  <a:gd name="connsiteY581" fmla="*/ 54128 h 84574"/>
                  <a:gd name="connsiteX582" fmla="*/ 49295 w 1179211"/>
                  <a:gd name="connsiteY582" fmla="*/ 66935 h 84574"/>
                  <a:gd name="connsiteX583" fmla="*/ 44945 w 1179211"/>
                  <a:gd name="connsiteY583" fmla="*/ 74667 h 84574"/>
                  <a:gd name="connsiteX584" fmla="*/ 38421 w 1179211"/>
                  <a:gd name="connsiteY584" fmla="*/ 78534 h 84574"/>
                  <a:gd name="connsiteX585" fmla="*/ 30447 w 1179211"/>
                  <a:gd name="connsiteY585" fmla="*/ 79500 h 84574"/>
                  <a:gd name="connsiteX586" fmla="*/ 22231 w 1179211"/>
                  <a:gd name="connsiteY586" fmla="*/ 78534 h 84574"/>
                  <a:gd name="connsiteX587" fmla="*/ 15707 w 1179211"/>
                  <a:gd name="connsiteY587" fmla="*/ 74667 h 84574"/>
                  <a:gd name="connsiteX588" fmla="*/ 11357 w 1179211"/>
                  <a:gd name="connsiteY588" fmla="*/ 66935 h 84574"/>
                  <a:gd name="connsiteX589" fmla="*/ 9666 w 1179211"/>
                  <a:gd name="connsiteY589" fmla="*/ 54128 h 84574"/>
                  <a:gd name="connsiteX590" fmla="*/ 9666 w 1179211"/>
                  <a:gd name="connsiteY590" fmla="*/ 5799 h 84574"/>
                  <a:gd name="connsiteX591" fmla="*/ 0 w 1179211"/>
                  <a:gd name="connsiteY591" fmla="*/ 5799 h 84574"/>
                  <a:gd name="connsiteX592" fmla="*/ 0 w 1179211"/>
                  <a:gd name="connsiteY592" fmla="*/ 54853 h 84574"/>
                  <a:gd name="connsiteX593" fmla="*/ 7733 w 1179211"/>
                  <a:gd name="connsiteY593" fmla="*/ 79500 h 84574"/>
                  <a:gd name="connsiteX594" fmla="*/ 30689 w 1179211"/>
                  <a:gd name="connsiteY594" fmla="*/ 86749 h 84574"/>
                  <a:gd name="connsiteX595" fmla="*/ 53403 w 1179211"/>
                  <a:gd name="connsiteY595" fmla="*/ 79500 h 84574"/>
                  <a:gd name="connsiteX596" fmla="*/ 60894 w 1179211"/>
                  <a:gd name="connsiteY596" fmla="*/ 54853 h 84574"/>
                  <a:gd name="connsiteX597" fmla="*/ 60894 w 1179211"/>
                  <a:gd name="connsiteY597" fmla="*/ 5799 h 8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</a:cxnLst>
                <a:rect l="l" t="t" r="r" b="b"/>
                <a:pathLst>
                  <a:path w="1179211" h="84574">
                    <a:moveTo>
                      <a:pt x="1181145" y="2658"/>
                    </a:moveTo>
                    <a:cubicBezTo>
                      <a:pt x="1179937" y="1933"/>
                      <a:pt x="1178245" y="1450"/>
                      <a:pt x="1176071" y="725"/>
                    </a:cubicBezTo>
                    <a:cubicBezTo>
                      <a:pt x="1173654" y="242"/>
                      <a:pt x="1171238" y="0"/>
                      <a:pt x="1168580" y="0"/>
                    </a:cubicBezTo>
                    <a:cubicBezTo>
                      <a:pt x="1164955" y="0"/>
                      <a:pt x="1161572" y="725"/>
                      <a:pt x="1158672" y="1933"/>
                    </a:cubicBezTo>
                    <a:cubicBezTo>
                      <a:pt x="1155773" y="3383"/>
                      <a:pt x="1153115" y="5558"/>
                      <a:pt x="1151182" y="8941"/>
                    </a:cubicBezTo>
                    <a:cubicBezTo>
                      <a:pt x="1149490" y="11357"/>
                      <a:pt x="1148523" y="14015"/>
                      <a:pt x="1148282" y="16915"/>
                    </a:cubicBezTo>
                    <a:cubicBezTo>
                      <a:pt x="1148040" y="19815"/>
                      <a:pt x="1147799" y="22473"/>
                      <a:pt x="1147799" y="25131"/>
                    </a:cubicBezTo>
                    <a:lnTo>
                      <a:pt x="1147799" y="29239"/>
                    </a:lnTo>
                    <a:lnTo>
                      <a:pt x="1137891" y="29239"/>
                    </a:lnTo>
                    <a:lnTo>
                      <a:pt x="1137891" y="35521"/>
                    </a:lnTo>
                    <a:lnTo>
                      <a:pt x="1147799" y="35521"/>
                    </a:lnTo>
                    <a:lnTo>
                      <a:pt x="1147799" y="84333"/>
                    </a:lnTo>
                    <a:lnTo>
                      <a:pt x="1157223" y="84333"/>
                    </a:lnTo>
                    <a:lnTo>
                      <a:pt x="1157223" y="35280"/>
                    </a:lnTo>
                    <a:lnTo>
                      <a:pt x="1172446" y="35280"/>
                    </a:lnTo>
                    <a:lnTo>
                      <a:pt x="1172446" y="28997"/>
                    </a:lnTo>
                    <a:lnTo>
                      <a:pt x="1157223" y="28997"/>
                    </a:lnTo>
                    <a:lnTo>
                      <a:pt x="1157223" y="25372"/>
                    </a:lnTo>
                    <a:cubicBezTo>
                      <a:pt x="1157223" y="23198"/>
                      <a:pt x="1157223" y="21023"/>
                      <a:pt x="1157464" y="18606"/>
                    </a:cubicBezTo>
                    <a:cubicBezTo>
                      <a:pt x="1157706" y="16190"/>
                      <a:pt x="1157948" y="14257"/>
                      <a:pt x="1158672" y="12324"/>
                    </a:cubicBezTo>
                    <a:cubicBezTo>
                      <a:pt x="1159397" y="10391"/>
                      <a:pt x="1160364" y="8941"/>
                      <a:pt x="1161572" y="7733"/>
                    </a:cubicBezTo>
                    <a:cubicBezTo>
                      <a:pt x="1162780" y="6524"/>
                      <a:pt x="1164714" y="5799"/>
                      <a:pt x="1167130" y="5799"/>
                    </a:cubicBezTo>
                    <a:cubicBezTo>
                      <a:pt x="1169546" y="5799"/>
                      <a:pt x="1171721" y="6283"/>
                      <a:pt x="1173413" y="7008"/>
                    </a:cubicBezTo>
                    <a:cubicBezTo>
                      <a:pt x="1175104" y="7733"/>
                      <a:pt x="1176554" y="8699"/>
                      <a:pt x="1177762" y="9666"/>
                    </a:cubicBezTo>
                    <a:lnTo>
                      <a:pt x="1181145" y="2658"/>
                    </a:lnTo>
                    <a:close/>
                    <a:moveTo>
                      <a:pt x="1092946" y="84091"/>
                    </a:moveTo>
                    <a:lnTo>
                      <a:pt x="1102370" y="84091"/>
                    </a:lnTo>
                    <a:lnTo>
                      <a:pt x="1102370" y="57511"/>
                    </a:lnTo>
                    <a:cubicBezTo>
                      <a:pt x="1102370" y="55578"/>
                      <a:pt x="1102370" y="53886"/>
                      <a:pt x="1102612" y="51953"/>
                    </a:cubicBezTo>
                    <a:cubicBezTo>
                      <a:pt x="1102853" y="50020"/>
                      <a:pt x="1103095" y="48328"/>
                      <a:pt x="1103337" y="46637"/>
                    </a:cubicBezTo>
                    <a:cubicBezTo>
                      <a:pt x="1104303" y="43254"/>
                      <a:pt x="1105511" y="40354"/>
                      <a:pt x="1107444" y="37938"/>
                    </a:cubicBezTo>
                    <a:cubicBezTo>
                      <a:pt x="1109136" y="35521"/>
                      <a:pt x="1111311" y="34555"/>
                      <a:pt x="1113485" y="34555"/>
                    </a:cubicBezTo>
                    <a:cubicBezTo>
                      <a:pt x="1117352" y="34555"/>
                      <a:pt x="1119285" y="36488"/>
                      <a:pt x="1119526" y="40596"/>
                    </a:cubicBezTo>
                    <a:lnTo>
                      <a:pt x="1127742" y="37696"/>
                    </a:lnTo>
                    <a:cubicBezTo>
                      <a:pt x="1127742" y="35763"/>
                      <a:pt x="1127259" y="34313"/>
                      <a:pt x="1126534" y="32863"/>
                    </a:cubicBezTo>
                    <a:cubicBezTo>
                      <a:pt x="1125809" y="31413"/>
                      <a:pt x="1125084" y="30447"/>
                      <a:pt x="1124118" y="29722"/>
                    </a:cubicBezTo>
                    <a:cubicBezTo>
                      <a:pt x="1123151" y="28997"/>
                      <a:pt x="1121943" y="28272"/>
                      <a:pt x="1120735" y="28030"/>
                    </a:cubicBezTo>
                    <a:cubicBezTo>
                      <a:pt x="1119526" y="27547"/>
                      <a:pt x="1118318" y="27547"/>
                      <a:pt x="1117352" y="27547"/>
                    </a:cubicBezTo>
                    <a:cubicBezTo>
                      <a:pt x="1113969" y="27547"/>
                      <a:pt x="1111311" y="28514"/>
                      <a:pt x="1108653" y="30205"/>
                    </a:cubicBezTo>
                    <a:cubicBezTo>
                      <a:pt x="1106236" y="32138"/>
                      <a:pt x="1104061" y="34555"/>
                      <a:pt x="1102370" y="37696"/>
                    </a:cubicBezTo>
                    <a:lnTo>
                      <a:pt x="1101162" y="28272"/>
                    </a:lnTo>
                    <a:lnTo>
                      <a:pt x="1091738" y="29239"/>
                    </a:lnTo>
                    <a:cubicBezTo>
                      <a:pt x="1091738" y="29722"/>
                      <a:pt x="1091979" y="30447"/>
                      <a:pt x="1091979" y="31413"/>
                    </a:cubicBezTo>
                    <a:cubicBezTo>
                      <a:pt x="1092221" y="32380"/>
                      <a:pt x="1092221" y="33588"/>
                      <a:pt x="1092463" y="35038"/>
                    </a:cubicBezTo>
                    <a:cubicBezTo>
                      <a:pt x="1092704" y="36488"/>
                      <a:pt x="1092704" y="37696"/>
                      <a:pt x="1092704" y="39146"/>
                    </a:cubicBezTo>
                    <a:cubicBezTo>
                      <a:pt x="1092704" y="40596"/>
                      <a:pt x="1092946" y="41804"/>
                      <a:pt x="1092946" y="43254"/>
                    </a:cubicBezTo>
                    <a:lnTo>
                      <a:pt x="1092946" y="84091"/>
                    </a:lnTo>
                    <a:close/>
                    <a:moveTo>
                      <a:pt x="1062016" y="72251"/>
                    </a:moveTo>
                    <a:cubicBezTo>
                      <a:pt x="1059116" y="76359"/>
                      <a:pt x="1055008" y="78292"/>
                      <a:pt x="1049934" y="78292"/>
                    </a:cubicBezTo>
                    <a:cubicBezTo>
                      <a:pt x="1044617" y="78292"/>
                      <a:pt x="1040751" y="76359"/>
                      <a:pt x="1037852" y="72251"/>
                    </a:cubicBezTo>
                    <a:cubicBezTo>
                      <a:pt x="1034952" y="68143"/>
                      <a:pt x="1033502" y="62827"/>
                      <a:pt x="1033502" y="55819"/>
                    </a:cubicBezTo>
                    <a:cubicBezTo>
                      <a:pt x="1033502" y="49053"/>
                      <a:pt x="1034952" y="43737"/>
                      <a:pt x="1037852" y="39629"/>
                    </a:cubicBezTo>
                    <a:cubicBezTo>
                      <a:pt x="1040751" y="35521"/>
                      <a:pt x="1044859" y="33588"/>
                      <a:pt x="1050175" y="33588"/>
                    </a:cubicBezTo>
                    <a:cubicBezTo>
                      <a:pt x="1055491" y="33588"/>
                      <a:pt x="1059599" y="35521"/>
                      <a:pt x="1062499" y="39629"/>
                    </a:cubicBezTo>
                    <a:cubicBezTo>
                      <a:pt x="1065399" y="43737"/>
                      <a:pt x="1066849" y="49053"/>
                      <a:pt x="1066849" y="55819"/>
                    </a:cubicBezTo>
                    <a:cubicBezTo>
                      <a:pt x="1066365" y="62827"/>
                      <a:pt x="1064915" y="68143"/>
                      <a:pt x="1062016" y="72251"/>
                    </a:cubicBezTo>
                    <a:moveTo>
                      <a:pt x="1075306" y="44462"/>
                    </a:moveTo>
                    <a:cubicBezTo>
                      <a:pt x="1074098" y="40837"/>
                      <a:pt x="1072406" y="37938"/>
                      <a:pt x="1070232" y="35280"/>
                    </a:cubicBezTo>
                    <a:cubicBezTo>
                      <a:pt x="1068057" y="32863"/>
                      <a:pt x="1065157" y="30930"/>
                      <a:pt x="1061774" y="29480"/>
                    </a:cubicBezTo>
                    <a:cubicBezTo>
                      <a:pt x="1058391" y="28030"/>
                      <a:pt x="1054525" y="27306"/>
                      <a:pt x="1050175" y="27306"/>
                    </a:cubicBezTo>
                    <a:cubicBezTo>
                      <a:pt x="1045826" y="27306"/>
                      <a:pt x="1041959" y="28030"/>
                      <a:pt x="1038576" y="29480"/>
                    </a:cubicBezTo>
                    <a:cubicBezTo>
                      <a:pt x="1035193" y="30930"/>
                      <a:pt x="1032294" y="32863"/>
                      <a:pt x="1030119" y="35280"/>
                    </a:cubicBezTo>
                    <a:cubicBezTo>
                      <a:pt x="1027703" y="37696"/>
                      <a:pt x="1026011" y="40837"/>
                      <a:pt x="1024803" y="44462"/>
                    </a:cubicBezTo>
                    <a:cubicBezTo>
                      <a:pt x="1023595" y="48087"/>
                      <a:pt x="1023111" y="51953"/>
                      <a:pt x="1023111" y="56303"/>
                    </a:cubicBezTo>
                    <a:cubicBezTo>
                      <a:pt x="1023111" y="60894"/>
                      <a:pt x="1023836" y="65002"/>
                      <a:pt x="1025286" y="68626"/>
                    </a:cubicBezTo>
                    <a:cubicBezTo>
                      <a:pt x="1026736" y="72251"/>
                      <a:pt x="1028669" y="75392"/>
                      <a:pt x="1031086" y="77809"/>
                    </a:cubicBezTo>
                    <a:cubicBezTo>
                      <a:pt x="1033502" y="80467"/>
                      <a:pt x="1036402" y="82400"/>
                      <a:pt x="1039785" y="83608"/>
                    </a:cubicBezTo>
                    <a:cubicBezTo>
                      <a:pt x="1043168" y="85058"/>
                      <a:pt x="1046551" y="85783"/>
                      <a:pt x="1050417" y="85783"/>
                    </a:cubicBezTo>
                    <a:cubicBezTo>
                      <a:pt x="1054283" y="85783"/>
                      <a:pt x="1057666" y="85058"/>
                      <a:pt x="1061049" y="83608"/>
                    </a:cubicBezTo>
                    <a:cubicBezTo>
                      <a:pt x="1064432" y="82158"/>
                      <a:pt x="1067332" y="80225"/>
                      <a:pt x="1069748" y="77809"/>
                    </a:cubicBezTo>
                    <a:cubicBezTo>
                      <a:pt x="1072165" y="75151"/>
                      <a:pt x="1074098" y="72251"/>
                      <a:pt x="1075548" y="68626"/>
                    </a:cubicBezTo>
                    <a:cubicBezTo>
                      <a:pt x="1076998" y="65002"/>
                      <a:pt x="1077722" y="60894"/>
                      <a:pt x="1077722" y="56303"/>
                    </a:cubicBezTo>
                    <a:cubicBezTo>
                      <a:pt x="1076998" y="51953"/>
                      <a:pt x="1076514" y="48087"/>
                      <a:pt x="1075306" y="44462"/>
                    </a:cubicBezTo>
                    <a:moveTo>
                      <a:pt x="998464" y="84816"/>
                    </a:moveTo>
                    <a:lnTo>
                      <a:pt x="1007888" y="83850"/>
                    </a:lnTo>
                    <a:cubicBezTo>
                      <a:pt x="1007888" y="83366"/>
                      <a:pt x="1007646" y="82641"/>
                      <a:pt x="1007646" y="81675"/>
                    </a:cubicBezTo>
                    <a:cubicBezTo>
                      <a:pt x="1007405" y="80708"/>
                      <a:pt x="1007405" y="79500"/>
                      <a:pt x="1007163" y="78050"/>
                    </a:cubicBezTo>
                    <a:cubicBezTo>
                      <a:pt x="1006921" y="76842"/>
                      <a:pt x="1006921" y="75392"/>
                      <a:pt x="1006921" y="73942"/>
                    </a:cubicBezTo>
                    <a:cubicBezTo>
                      <a:pt x="1006921" y="72493"/>
                      <a:pt x="1006680" y="71043"/>
                      <a:pt x="1006680" y="69834"/>
                    </a:cubicBezTo>
                    <a:lnTo>
                      <a:pt x="1006680" y="483"/>
                    </a:lnTo>
                    <a:lnTo>
                      <a:pt x="997497" y="483"/>
                    </a:lnTo>
                    <a:lnTo>
                      <a:pt x="997497" y="36730"/>
                    </a:lnTo>
                    <a:cubicBezTo>
                      <a:pt x="996048" y="34071"/>
                      <a:pt x="993873" y="31897"/>
                      <a:pt x="990973" y="29964"/>
                    </a:cubicBezTo>
                    <a:cubicBezTo>
                      <a:pt x="988073" y="28030"/>
                      <a:pt x="984449" y="27064"/>
                      <a:pt x="980341" y="27064"/>
                    </a:cubicBezTo>
                    <a:cubicBezTo>
                      <a:pt x="976958" y="27064"/>
                      <a:pt x="973575" y="27789"/>
                      <a:pt x="970675" y="28997"/>
                    </a:cubicBezTo>
                    <a:cubicBezTo>
                      <a:pt x="967534" y="30205"/>
                      <a:pt x="965117" y="32138"/>
                      <a:pt x="962701" y="34555"/>
                    </a:cubicBezTo>
                    <a:cubicBezTo>
                      <a:pt x="960526" y="36971"/>
                      <a:pt x="958593" y="40113"/>
                      <a:pt x="957385" y="43737"/>
                    </a:cubicBezTo>
                    <a:cubicBezTo>
                      <a:pt x="955935" y="47362"/>
                      <a:pt x="955452" y="51711"/>
                      <a:pt x="955452" y="56544"/>
                    </a:cubicBezTo>
                    <a:cubicBezTo>
                      <a:pt x="955452" y="60410"/>
                      <a:pt x="955935" y="64277"/>
                      <a:pt x="956902" y="67660"/>
                    </a:cubicBezTo>
                    <a:cubicBezTo>
                      <a:pt x="957868" y="71043"/>
                      <a:pt x="959318" y="74184"/>
                      <a:pt x="961251" y="76842"/>
                    </a:cubicBezTo>
                    <a:cubicBezTo>
                      <a:pt x="963184" y="79500"/>
                      <a:pt x="965842" y="81433"/>
                      <a:pt x="968742" y="83125"/>
                    </a:cubicBezTo>
                    <a:cubicBezTo>
                      <a:pt x="971883" y="84575"/>
                      <a:pt x="975508" y="85300"/>
                      <a:pt x="979616" y="85300"/>
                    </a:cubicBezTo>
                    <a:cubicBezTo>
                      <a:pt x="982274" y="85300"/>
                      <a:pt x="984690" y="84816"/>
                      <a:pt x="986623" y="84091"/>
                    </a:cubicBezTo>
                    <a:cubicBezTo>
                      <a:pt x="988557" y="83366"/>
                      <a:pt x="990248" y="82400"/>
                      <a:pt x="991698" y="81433"/>
                    </a:cubicBezTo>
                    <a:cubicBezTo>
                      <a:pt x="993148" y="80467"/>
                      <a:pt x="994114" y="79259"/>
                      <a:pt x="995081" y="78050"/>
                    </a:cubicBezTo>
                    <a:cubicBezTo>
                      <a:pt x="995806" y="76842"/>
                      <a:pt x="996531" y="75875"/>
                      <a:pt x="997014" y="74909"/>
                    </a:cubicBezTo>
                    <a:lnTo>
                      <a:pt x="998464" y="84816"/>
                    </a:lnTo>
                    <a:close/>
                    <a:moveTo>
                      <a:pt x="996048" y="67660"/>
                    </a:moveTo>
                    <a:cubicBezTo>
                      <a:pt x="994839" y="70559"/>
                      <a:pt x="993148" y="72976"/>
                      <a:pt x="991456" y="74667"/>
                    </a:cubicBezTo>
                    <a:cubicBezTo>
                      <a:pt x="989765" y="76359"/>
                      <a:pt x="987832" y="77325"/>
                      <a:pt x="985657" y="78050"/>
                    </a:cubicBezTo>
                    <a:cubicBezTo>
                      <a:pt x="983482" y="78775"/>
                      <a:pt x="982032" y="78775"/>
                      <a:pt x="980582" y="78775"/>
                    </a:cubicBezTo>
                    <a:cubicBezTo>
                      <a:pt x="978166" y="78775"/>
                      <a:pt x="975991" y="78292"/>
                      <a:pt x="974058" y="77084"/>
                    </a:cubicBezTo>
                    <a:cubicBezTo>
                      <a:pt x="972125" y="75875"/>
                      <a:pt x="970675" y="74426"/>
                      <a:pt x="969467" y="72493"/>
                    </a:cubicBezTo>
                    <a:cubicBezTo>
                      <a:pt x="968259" y="70559"/>
                      <a:pt x="967292" y="68143"/>
                      <a:pt x="966809" y="65243"/>
                    </a:cubicBezTo>
                    <a:cubicBezTo>
                      <a:pt x="966326" y="62585"/>
                      <a:pt x="965842" y="59444"/>
                      <a:pt x="965842" y="56303"/>
                    </a:cubicBezTo>
                    <a:cubicBezTo>
                      <a:pt x="965842" y="53161"/>
                      <a:pt x="966326" y="50020"/>
                      <a:pt x="967051" y="47362"/>
                    </a:cubicBezTo>
                    <a:cubicBezTo>
                      <a:pt x="967775" y="44704"/>
                      <a:pt x="968984" y="42287"/>
                      <a:pt x="970192" y="40354"/>
                    </a:cubicBezTo>
                    <a:cubicBezTo>
                      <a:pt x="971642" y="38421"/>
                      <a:pt x="973333" y="36971"/>
                      <a:pt x="975266" y="36005"/>
                    </a:cubicBezTo>
                    <a:cubicBezTo>
                      <a:pt x="977199" y="35038"/>
                      <a:pt x="979374" y="34555"/>
                      <a:pt x="981549" y="34555"/>
                    </a:cubicBezTo>
                    <a:cubicBezTo>
                      <a:pt x="983724" y="34555"/>
                      <a:pt x="985899" y="35038"/>
                      <a:pt x="987832" y="35763"/>
                    </a:cubicBezTo>
                    <a:cubicBezTo>
                      <a:pt x="989765" y="36488"/>
                      <a:pt x="991456" y="37938"/>
                      <a:pt x="992906" y="39629"/>
                    </a:cubicBezTo>
                    <a:cubicBezTo>
                      <a:pt x="994356" y="41321"/>
                      <a:pt x="995564" y="43496"/>
                      <a:pt x="996531" y="46395"/>
                    </a:cubicBezTo>
                    <a:cubicBezTo>
                      <a:pt x="997497" y="49053"/>
                      <a:pt x="997739" y="52195"/>
                      <a:pt x="997739" y="56061"/>
                    </a:cubicBezTo>
                    <a:cubicBezTo>
                      <a:pt x="997981" y="60652"/>
                      <a:pt x="997256" y="64760"/>
                      <a:pt x="996048" y="67660"/>
                    </a:cubicBezTo>
                    <a:moveTo>
                      <a:pt x="938537" y="725"/>
                    </a:moveTo>
                    <a:lnTo>
                      <a:pt x="928629" y="725"/>
                    </a:lnTo>
                    <a:lnTo>
                      <a:pt x="928629" y="84333"/>
                    </a:lnTo>
                    <a:lnTo>
                      <a:pt x="938537" y="84333"/>
                    </a:lnTo>
                    <a:lnTo>
                      <a:pt x="938537" y="725"/>
                    </a:lnTo>
                    <a:close/>
                    <a:moveTo>
                      <a:pt x="897699" y="38179"/>
                    </a:moveTo>
                    <a:cubicBezTo>
                      <a:pt x="899874" y="41079"/>
                      <a:pt x="900841" y="45187"/>
                      <a:pt x="900841" y="50262"/>
                    </a:cubicBezTo>
                    <a:lnTo>
                      <a:pt x="900841" y="52195"/>
                    </a:lnTo>
                    <a:lnTo>
                      <a:pt x="873535" y="52195"/>
                    </a:lnTo>
                    <a:cubicBezTo>
                      <a:pt x="873777" y="49778"/>
                      <a:pt x="874502" y="47362"/>
                      <a:pt x="875227" y="45187"/>
                    </a:cubicBezTo>
                    <a:cubicBezTo>
                      <a:pt x="875952" y="43012"/>
                      <a:pt x="877160" y="41079"/>
                      <a:pt x="878368" y="39388"/>
                    </a:cubicBezTo>
                    <a:cubicBezTo>
                      <a:pt x="879576" y="37696"/>
                      <a:pt x="881268" y="36246"/>
                      <a:pt x="882959" y="35280"/>
                    </a:cubicBezTo>
                    <a:cubicBezTo>
                      <a:pt x="884651" y="34313"/>
                      <a:pt x="886825" y="33830"/>
                      <a:pt x="889000" y="33830"/>
                    </a:cubicBezTo>
                    <a:cubicBezTo>
                      <a:pt x="892866" y="33588"/>
                      <a:pt x="895766" y="35038"/>
                      <a:pt x="897699" y="38179"/>
                    </a:cubicBezTo>
                    <a:moveTo>
                      <a:pt x="910748" y="58236"/>
                    </a:moveTo>
                    <a:lnTo>
                      <a:pt x="910748" y="52678"/>
                    </a:lnTo>
                    <a:cubicBezTo>
                      <a:pt x="910748" y="49537"/>
                      <a:pt x="910506" y="46395"/>
                      <a:pt x="909781" y="43496"/>
                    </a:cubicBezTo>
                    <a:cubicBezTo>
                      <a:pt x="909056" y="40354"/>
                      <a:pt x="907848" y="37696"/>
                      <a:pt x="906157" y="35280"/>
                    </a:cubicBezTo>
                    <a:cubicBezTo>
                      <a:pt x="904465" y="32863"/>
                      <a:pt x="902290" y="30930"/>
                      <a:pt x="899391" y="29480"/>
                    </a:cubicBezTo>
                    <a:cubicBezTo>
                      <a:pt x="896491" y="28030"/>
                      <a:pt x="893108" y="27306"/>
                      <a:pt x="888759" y="27306"/>
                    </a:cubicBezTo>
                    <a:cubicBezTo>
                      <a:pt x="885134" y="27306"/>
                      <a:pt x="881993" y="28030"/>
                      <a:pt x="878851" y="29480"/>
                    </a:cubicBezTo>
                    <a:cubicBezTo>
                      <a:pt x="875710" y="30930"/>
                      <a:pt x="873052" y="32863"/>
                      <a:pt x="870877" y="35521"/>
                    </a:cubicBezTo>
                    <a:cubicBezTo>
                      <a:pt x="868702" y="38179"/>
                      <a:pt x="866769" y="41079"/>
                      <a:pt x="865561" y="44704"/>
                    </a:cubicBezTo>
                    <a:cubicBezTo>
                      <a:pt x="864353" y="48328"/>
                      <a:pt x="863628" y="52195"/>
                      <a:pt x="863628" y="56544"/>
                    </a:cubicBezTo>
                    <a:cubicBezTo>
                      <a:pt x="863628" y="66210"/>
                      <a:pt x="865803" y="73459"/>
                      <a:pt x="870394" y="78292"/>
                    </a:cubicBezTo>
                    <a:cubicBezTo>
                      <a:pt x="874985" y="83125"/>
                      <a:pt x="881509" y="85783"/>
                      <a:pt x="890208" y="85783"/>
                    </a:cubicBezTo>
                    <a:cubicBezTo>
                      <a:pt x="894800" y="85783"/>
                      <a:pt x="898666" y="84816"/>
                      <a:pt x="902290" y="83125"/>
                    </a:cubicBezTo>
                    <a:cubicBezTo>
                      <a:pt x="905673" y="81192"/>
                      <a:pt x="909056" y="78534"/>
                      <a:pt x="911956" y="75151"/>
                    </a:cubicBezTo>
                    <a:lnTo>
                      <a:pt x="908090" y="71043"/>
                    </a:lnTo>
                    <a:cubicBezTo>
                      <a:pt x="904465" y="74426"/>
                      <a:pt x="901324" y="76359"/>
                      <a:pt x="898666" y="77567"/>
                    </a:cubicBezTo>
                    <a:cubicBezTo>
                      <a:pt x="896008" y="78534"/>
                      <a:pt x="893350" y="79017"/>
                      <a:pt x="890933" y="79017"/>
                    </a:cubicBezTo>
                    <a:cubicBezTo>
                      <a:pt x="885376" y="79017"/>
                      <a:pt x="881268" y="77325"/>
                      <a:pt x="878368" y="73701"/>
                    </a:cubicBezTo>
                    <a:cubicBezTo>
                      <a:pt x="875468" y="70076"/>
                      <a:pt x="874018" y="65002"/>
                      <a:pt x="873777" y="58477"/>
                    </a:cubicBezTo>
                    <a:lnTo>
                      <a:pt x="910748" y="58477"/>
                    </a:lnTo>
                    <a:close/>
                    <a:moveTo>
                      <a:pt x="848404" y="61377"/>
                    </a:moveTo>
                    <a:cubicBezTo>
                      <a:pt x="847438" y="59444"/>
                      <a:pt x="845988" y="57994"/>
                      <a:pt x="844296" y="56544"/>
                    </a:cubicBezTo>
                    <a:cubicBezTo>
                      <a:pt x="842605" y="55094"/>
                      <a:pt x="840913" y="54128"/>
                      <a:pt x="838980" y="53403"/>
                    </a:cubicBezTo>
                    <a:cubicBezTo>
                      <a:pt x="837047" y="52678"/>
                      <a:pt x="835114" y="51953"/>
                      <a:pt x="833181" y="51470"/>
                    </a:cubicBezTo>
                    <a:cubicBezTo>
                      <a:pt x="829798" y="50503"/>
                      <a:pt x="826898" y="49295"/>
                      <a:pt x="824723" y="47603"/>
                    </a:cubicBezTo>
                    <a:cubicBezTo>
                      <a:pt x="822549" y="45912"/>
                      <a:pt x="821582" y="43737"/>
                      <a:pt x="821582" y="40837"/>
                    </a:cubicBezTo>
                    <a:cubicBezTo>
                      <a:pt x="821582" y="38663"/>
                      <a:pt x="822549" y="36730"/>
                      <a:pt x="824482" y="35280"/>
                    </a:cubicBezTo>
                    <a:cubicBezTo>
                      <a:pt x="826415" y="33830"/>
                      <a:pt x="828831" y="33105"/>
                      <a:pt x="831731" y="33105"/>
                    </a:cubicBezTo>
                    <a:cubicBezTo>
                      <a:pt x="834872" y="33105"/>
                      <a:pt x="837289" y="33588"/>
                      <a:pt x="838980" y="34796"/>
                    </a:cubicBezTo>
                    <a:cubicBezTo>
                      <a:pt x="840672" y="36005"/>
                      <a:pt x="842122" y="37213"/>
                      <a:pt x="843572" y="38421"/>
                    </a:cubicBezTo>
                    <a:lnTo>
                      <a:pt x="848404" y="32380"/>
                    </a:lnTo>
                    <a:cubicBezTo>
                      <a:pt x="846955" y="31172"/>
                      <a:pt x="845021" y="29964"/>
                      <a:pt x="842605" y="28997"/>
                    </a:cubicBezTo>
                    <a:cubicBezTo>
                      <a:pt x="840189" y="28030"/>
                      <a:pt x="836564" y="27306"/>
                      <a:pt x="832214" y="27306"/>
                    </a:cubicBezTo>
                    <a:cubicBezTo>
                      <a:pt x="829556" y="27306"/>
                      <a:pt x="827140" y="27547"/>
                      <a:pt x="824723" y="28272"/>
                    </a:cubicBezTo>
                    <a:cubicBezTo>
                      <a:pt x="822307" y="28997"/>
                      <a:pt x="820374" y="29722"/>
                      <a:pt x="818441" y="31172"/>
                    </a:cubicBezTo>
                    <a:cubicBezTo>
                      <a:pt x="816749" y="32380"/>
                      <a:pt x="815299" y="34071"/>
                      <a:pt x="814091" y="36005"/>
                    </a:cubicBezTo>
                    <a:cubicBezTo>
                      <a:pt x="812883" y="37938"/>
                      <a:pt x="812400" y="40113"/>
                      <a:pt x="812400" y="42771"/>
                    </a:cubicBezTo>
                    <a:cubicBezTo>
                      <a:pt x="812400" y="45670"/>
                      <a:pt x="812883" y="48087"/>
                      <a:pt x="813850" y="50020"/>
                    </a:cubicBezTo>
                    <a:cubicBezTo>
                      <a:pt x="814816" y="51953"/>
                      <a:pt x="816266" y="53644"/>
                      <a:pt x="817716" y="54853"/>
                    </a:cubicBezTo>
                    <a:cubicBezTo>
                      <a:pt x="819407" y="56061"/>
                      <a:pt x="821099" y="57269"/>
                      <a:pt x="822790" y="57752"/>
                    </a:cubicBezTo>
                    <a:cubicBezTo>
                      <a:pt x="824723" y="58477"/>
                      <a:pt x="826415" y="58961"/>
                      <a:pt x="828106" y="59686"/>
                    </a:cubicBezTo>
                    <a:cubicBezTo>
                      <a:pt x="831731" y="60652"/>
                      <a:pt x="834389" y="61860"/>
                      <a:pt x="836564" y="63310"/>
                    </a:cubicBezTo>
                    <a:cubicBezTo>
                      <a:pt x="838739" y="64760"/>
                      <a:pt x="839705" y="67176"/>
                      <a:pt x="839705" y="70559"/>
                    </a:cubicBezTo>
                    <a:cubicBezTo>
                      <a:pt x="839705" y="73459"/>
                      <a:pt x="838739" y="75634"/>
                      <a:pt x="837047" y="77325"/>
                    </a:cubicBezTo>
                    <a:cubicBezTo>
                      <a:pt x="835356" y="78775"/>
                      <a:pt x="832939" y="79742"/>
                      <a:pt x="829556" y="79742"/>
                    </a:cubicBezTo>
                    <a:cubicBezTo>
                      <a:pt x="827865" y="79742"/>
                      <a:pt x="826415" y="79500"/>
                      <a:pt x="824723" y="79017"/>
                    </a:cubicBezTo>
                    <a:cubicBezTo>
                      <a:pt x="823274" y="78534"/>
                      <a:pt x="821824" y="77809"/>
                      <a:pt x="820616" y="76842"/>
                    </a:cubicBezTo>
                    <a:cubicBezTo>
                      <a:pt x="819407" y="76117"/>
                      <a:pt x="818199" y="75151"/>
                      <a:pt x="817233" y="74184"/>
                    </a:cubicBezTo>
                    <a:cubicBezTo>
                      <a:pt x="816266" y="73217"/>
                      <a:pt x="815541" y="72493"/>
                      <a:pt x="814816" y="71768"/>
                    </a:cubicBezTo>
                    <a:lnTo>
                      <a:pt x="809983" y="79500"/>
                    </a:lnTo>
                    <a:cubicBezTo>
                      <a:pt x="815299" y="83608"/>
                      <a:pt x="821582" y="85783"/>
                      <a:pt x="829073" y="85783"/>
                    </a:cubicBezTo>
                    <a:cubicBezTo>
                      <a:pt x="831731" y="85783"/>
                      <a:pt x="834389" y="85300"/>
                      <a:pt x="836806" y="84575"/>
                    </a:cubicBezTo>
                    <a:cubicBezTo>
                      <a:pt x="839222" y="83850"/>
                      <a:pt x="841397" y="82641"/>
                      <a:pt x="843088" y="81192"/>
                    </a:cubicBezTo>
                    <a:cubicBezTo>
                      <a:pt x="844780" y="79742"/>
                      <a:pt x="846230" y="77809"/>
                      <a:pt x="847438" y="75634"/>
                    </a:cubicBezTo>
                    <a:cubicBezTo>
                      <a:pt x="848404" y="73459"/>
                      <a:pt x="849129" y="71043"/>
                      <a:pt x="849129" y="68143"/>
                    </a:cubicBezTo>
                    <a:cubicBezTo>
                      <a:pt x="849854" y="65485"/>
                      <a:pt x="849371" y="63310"/>
                      <a:pt x="848404" y="61377"/>
                    </a:cubicBezTo>
                    <a:moveTo>
                      <a:pt x="796693" y="61377"/>
                    </a:moveTo>
                    <a:cubicBezTo>
                      <a:pt x="795726" y="59444"/>
                      <a:pt x="794277" y="57994"/>
                      <a:pt x="792585" y="56544"/>
                    </a:cubicBezTo>
                    <a:cubicBezTo>
                      <a:pt x="790894" y="55094"/>
                      <a:pt x="789202" y="54128"/>
                      <a:pt x="787269" y="53403"/>
                    </a:cubicBezTo>
                    <a:cubicBezTo>
                      <a:pt x="785336" y="52678"/>
                      <a:pt x="783403" y="51953"/>
                      <a:pt x="781470" y="51470"/>
                    </a:cubicBezTo>
                    <a:cubicBezTo>
                      <a:pt x="778087" y="50503"/>
                      <a:pt x="775187" y="49295"/>
                      <a:pt x="773012" y="47603"/>
                    </a:cubicBezTo>
                    <a:cubicBezTo>
                      <a:pt x="770837" y="45912"/>
                      <a:pt x="769871" y="43737"/>
                      <a:pt x="769871" y="40837"/>
                    </a:cubicBezTo>
                    <a:cubicBezTo>
                      <a:pt x="769871" y="38663"/>
                      <a:pt x="770837" y="36730"/>
                      <a:pt x="772770" y="35280"/>
                    </a:cubicBezTo>
                    <a:cubicBezTo>
                      <a:pt x="774704" y="33830"/>
                      <a:pt x="777120" y="33105"/>
                      <a:pt x="780020" y="33105"/>
                    </a:cubicBezTo>
                    <a:cubicBezTo>
                      <a:pt x="783161" y="33105"/>
                      <a:pt x="785578" y="33588"/>
                      <a:pt x="787269" y="34796"/>
                    </a:cubicBezTo>
                    <a:cubicBezTo>
                      <a:pt x="788960" y="36005"/>
                      <a:pt x="790410" y="37213"/>
                      <a:pt x="791860" y="38421"/>
                    </a:cubicBezTo>
                    <a:lnTo>
                      <a:pt x="796693" y="32380"/>
                    </a:lnTo>
                    <a:cubicBezTo>
                      <a:pt x="795243" y="31172"/>
                      <a:pt x="793310" y="29964"/>
                      <a:pt x="790894" y="28997"/>
                    </a:cubicBezTo>
                    <a:cubicBezTo>
                      <a:pt x="788236" y="27789"/>
                      <a:pt x="784853" y="27306"/>
                      <a:pt x="780503" y="27306"/>
                    </a:cubicBezTo>
                    <a:cubicBezTo>
                      <a:pt x="777845" y="27306"/>
                      <a:pt x="775429" y="27547"/>
                      <a:pt x="773012" y="28272"/>
                    </a:cubicBezTo>
                    <a:cubicBezTo>
                      <a:pt x="770596" y="28997"/>
                      <a:pt x="768663" y="29722"/>
                      <a:pt x="766729" y="31172"/>
                    </a:cubicBezTo>
                    <a:cubicBezTo>
                      <a:pt x="765038" y="32380"/>
                      <a:pt x="763346" y="34071"/>
                      <a:pt x="762380" y="36005"/>
                    </a:cubicBezTo>
                    <a:cubicBezTo>
                      <a:pt x="761172" y="37938"/>
                      <a:pt x="760688" y="40113"/>
                      <a:pt x="760688" y="42771"/>
                    </a:cubicBezTo>
                    <a:cubicBezTo>
                      <a:pt x="760688" y="45670"/>
                      <a:pt x="761172" y="48087"/>
                      <a:pt x="762138" y="50020"/>
                    </a:cubicBezTo>
                    <a:cubicBezTo>
                      <a:pt x="763105" y="51953"/>
                      <a:pt x="764555" y="53644"/>
                      <a:pt x="766005" y="54853"/>
                    </a:cubicBezTo>
                    <a:cubicBezTo>
                      <a:pt x="767696" y="56061"/>
                      <a:pt x="769387" y="57269"/>
                      <a:pt x="771079" y="57752"/>
                    </a:cubicBezTo>
                    <a:cubicBezTo>
                      <a:pt x="773012" y="58477"/>
                      <a:pt x="774704" y="58961"/>
                      <a:pt x="776395" y="59686"/>
                    </a:cubicBezTo>
                    <a:cubicBezTo>
                      <a:pt x="780020" y="60652"/>
                      <a:pt x="782678" y="61860"/>
                      <a:pt x="784853" y="63310"/>
                    </a:cubicBezTo>
                    <a:cubicBezTo>
                      <a:pt x="787027" y="64760"/>
                      <a:pt x="787994" y="67176"/>
                      <a:pt x="787994" y="70559"/>
                    </a:cubicBezTo>
                    <a:cubicBezTo>
                      <a:pt x="787994" y="73459"/>
                      <a:pt x="787027" y="75634"/>
                      <a:pt x="785336" y="77325"/>
                    </a:cubicBezTo>
                    <a:cubicBezTo>
                      <a:pt x="783644" y="78775"/>
                      <a:pt x="781228" y="79742"/>
                      <a:pt x="777845" y="79742"/>
                    </a:cubicBezTo>
                    <a:cubicBezTo>
                      <a:pt x="776154" y="79742"/>
                      <a:pt x="774704" y="79500"/>
                      <a:pt x="773012" y="79017"/>
                    </a:cubicBezTo>
                    <a:cubicBezTo>
                      <a:pt x="771562" y="78534"/>
                      <a:pt x="770112" y="77809"/>
                      <a:pt x="768904" y="76842"/>
                    </a:cubicBezTo>
                    <a:cubicBezTo>
                      <a:pt x="767696" y="76117"/>
                      <a:pt x="766488" y="75151"/>
                      <a:pt x="765521" y="74184"/>
                    </a:cubicBezTo>
                    <a:cubicBezTo>
                      <a:pt x="764555" y="73217"/>
                      <a:pt x="763830" y="72493"/>
                      <a:pt x="763105" y="71768"/>
                    </a:cubicBezTo>
                    <a:lnTo>
                      <a:pt x="758272" y="79500"/>
                    </a:lnTo>
                    <a:cubicBezTo>
                      <a:pt x="763588" y="83608"/>
                      <a:pt x="769871" y="85783"/>
                      <a:pt x="777362" y="85783"/>
                    </a:cubicBezTo>
                    <a:cubicBezTo>
                      <a:pt x="780261" y="85783"/>
                      <a:pt x="782678" y="85300"/>
                      <a:pt x="785094" y="84575"/>
                    </a:cubicBezTo>
                    <a:cubicBezTo>
                      <a:pt x="787511" y="83850"/>
                      <a:pt x="789685" y="82641"/>
                      <a:pt x="791377" y="81192"/>
                    </a:cubicBezTo>
                    <a:cubicBezTo>
                      <a:pt x="793068" y="79742"/>
                      <a:pt x="794518" y="77809"/>
                      <a:pt x="795726" y="75634"/>
                    </a:cubicBezTo>
                    <a:cubicBezTo>
                      <a:pt x="796693" y="73459"/>
                      <a:pt x="797418" y="71043"/>
                      <a:pt x="797418" y="68143"/>
                    </a:cubicBezTo>
                    <a:cubicBezTo>
                      <a:pt x="798385" y="65485"/>
                      <a:pt x="797660" y="63310"/>
                      <a:pt x="796693" y="61377"/>
                    </a:cubicBezTo>
                    <a:moveTo>
                      <a:pt x="711393" y="6041"/>
                    </a:moveTo>
                    <a:cubicBezTo>
                      <a:pt x="710185" y="4833"/>
                      <a:pt x="708977" y="4350"/>
                      <a:pt x="707286" y="4350"/>
                    </a:cubicBezTo>
                    <a:cubicBezTo>
                      <a:pt x="705594" y="4350"/>
                      <a:pt x="704386" y="4833"/>
                      <a:pt x="703178" y="6041"/>
                    </a:cubicBezTo>
                    <a:cubicBezTo>
                      <a:pt x="701969" y="7249"/>
                      <a:pt x="701486" y="8457"/>
                      <a:pt x="701486" y="9907"/>
                    </a:cubicBezTo>
                    <a:cubicBezTo>
                      <a:pt x="701486" y="11357"/>
                      <a:pt x="701969" y="12807"/>
                      <a:pt x="703178" y="13774"/>
                    </a:cubicBezTo>
                    <a:cubicBezTo>
                      <a:pt x="704386" y="14982"/>
                      <a:pt x="705594" y="15465"/>
                      <a:pt x="707286" y="15465"/>
                    </a:cubicBezTo>
                    <a:cubicBezTo>
                      <a:pt x="708977" y="15465"/>
                      <a:pt x="710427" y="14982"/>
                      <a:pt x="711393" y="13774"/>
                    </a:cubicBezTo>
                    <a:cubicBezTo>
                      <a:pt x="712602" y="12565"/>
                      <a:pt x="713085" y="11357"/>
                      <a:pt x="713085" y="9907"/>
                    </a:cubicBezTo>
                    <a:cubicBezTo>
                      <a:pt x="713085" y="8457"/>
                      <a:pt x="712602" y="7249"/>
                      <a:pt x="711393" y="6041"/>
                    </a:cubicBezTo>
                    <a:moveTo>
                      <a:pt x="734833" y="6041"/>
                    </a:moveTo>
                    <a:cubicBezTo>
                      <a:pt x="733625" y="4833"/>
                      <a:pt x="732416" y="4350"/>
                      <a:pt x="730725" y="4350"/>
                    </a:cubicBezTo>
                    <a:cubicBezTo>
                      <a:pt x="729033" y="4350"/>
                      <a:pt x="727583" y="4833"/>
                      <a:pt x="726617" y="6041"/>
                    </a:cubicBezTo>
                    <a:cubicBezTo>
                      <a:pt x="725409" y="7249"/>
                      <a:pt x="724925" y="8457"/>
                      <a:pt x="724925" y="9907"/>
                    </a:cubicBezTo>
                    <a:cubicBezTo>
                      <a:pt x="724925" y="11357"/>
                      <a:pt x="725409" y="12807"/>
                      <a:pt x="726617" y="13774"/>
                    </a:cubicBezTo>
                    <a:cubicBezTo>
                      <a:pt x="727825" y="14982"/>
                      <a:pt x="729033" y="15465"/>
                      <a:pt x="730725" y="15465"/>
                    </a:cubicBezTo>
                    <a:cubicBezTo>
                      <a:pt x="732416" y="15465"/>
                      <a:pt x="733625" y="14982"/>
                      <a:pt x="734833" y="13774"/>
                    </a:cubicBezTo>
                    <a:cubicBezTo>
                      <a:pt x="736041" y="12565"/>
                      <a:pt x="736524" y="11357"/>
                      <a:pt x="736524" y="9907"/>
                    </a:cubicBezTo>
                    <a:cubicBezTo>
                      <a:pt x="736524" y="8457"/>
                      <a:pt x="735799" y="7249"/>
                      <a:pt x="734833" y="6041"/>
                    </a:cubicBezTo>
                    <a:moveTo>
                      <a:pt x="695445" y="28997"/>
                    </a:moveTo>
                    <a:lnTo>
                      <a:pt x="695445" y="63552"/>
                    </a:lnTo>
                    <a:cubicBezTo>
                      <a:pt x="695445" y="66451"/>
                      <a:pt x="695687" y="69351"/>
                      <a:pt x="695928" y="72009"/>
                    </a:cubicBezTo>
                    <a:cubicBezTo>
                      <a:pt x="696170" y="74667"/>
                      <a:pt x="696895" y="77084"/>
                      <a:pt x="698103" y="79017"/>
                    </a:cubicBezTo>
                    <a:cubicBezTo>
                      <a:pt x="699311" y="80950"/>
                      <a:pt x="701245" y="82641"/>
                      <a:pt x="703903" y="83850"/>
                    </a:cubicBezTo>
                    <a:cubicBezTo>
                      <a:pt x="706561" y="85058"/>
                      <a:pt x="709944" y="85783"/>
                      <a:pt x="714535" y="85783"/>
                    </a:cubicBezTo>
                    <a:cubicBezTo>
                      <a:pt x="717435" y="85783"/>
                      <a:pt x="719851" y="85300"/>
                      <a:pt x="722026" y="84575"/>
                    </a:cubicBezTo>
                    <a:cubicBezTo>
                      <a:pt x="724201" y="83608"/>
                      <a:pt x="725892" y="82641"/>
                      <a:pt x="727342" y="81433"/>
                    </a:cubicBezTo>
                    <a:cubicBezTo>
                      <a:pt x="728792" y="80225"/>
                      <a:pt x="730000" y="79017"/>
                      <a:pt x="730725" y="77809"/>
                    </a:cubicBezTo>
                    <a:cubicBezTo>
                      <a:pt x="731450" y="76600"/>
                      <a:pt x="732175" y="75875"/>
                      <a:pt x="732658" y="75151"/>
                    </a:cubicBezTo>
                    <a:lnTo>
                      <a:pt x="733866" y="84575"/>
                    </a:lnTo>
                    <a:lnTo>
                      <a:pt x="743290" y="83608"/>
                    </a:lnTo>
                    <a:cubicBezTo>
                      <a:pt x="743290" y="83125"/>
                      <a:pt x="743049" y="82400"/>
                      <a:pt x="743049" y="81433"/>
                    </a:cubicBezTo>
                    <a:cubicBezTo>
                      <a:pt x="742807" y="80467"/>
                      <a:pt x="742807" y="79259"/>
                      <a:pt x="742565" y="77809"/>
                    </a:cubicBezTo>
                    <a:cubicBezTo>
                      <a:pt x="742324" y="76600"/>
                      <a:pt x="742324" y="75151"/>
                      <a:pt x="742324" y="73701"/>
                    </a:cubicBezTo>
                    <a:cubicBezTo>
                      <a:pt x="742324" y="72251"/>
                      <a:pt x="742082" y="70801"/>
                      <a:pt x="742082" y="69593"/>
                    </a:cubicBezTo>
                    <a:lnTo>
                      <a:pt x="742082" y="28755"/>
                    </a:lnTo>
                    <a:lnTo>
                      <a:pt x="732175" y="28755"/>
                    </a:lnTo>
                    <a:lnTo>
                      <a:pt x="732175" y="59686"/>
                    </a:lnTo>
                    <a:cubicBezTo>
                      <a:pt x="732175" y="62102"/>
                      <a:pt x="731691" y="64518"/>
                      <a:pt x="730966" y="66935"/>
                    </a:cubicBezTo>
                    <a:cubicBezTo>
                      <a:pt x="730242" y="69110"/>
                      <a:pt x="729033" y="71284"/>
                      <a:pt x="727583" y="72734"/>
                    </a:cubicBezTo>
                    <a:cubicBezTo>
                      <a:pt x="726134" y="74426"/>
                      <a:pt x="724442" y="75634"/>
                      <a:pt x="722751" y="76600"/>
                    </a:cubicBezTo>
                    <a:cubicBezTo>
                      <a:pt x="720817" y="77567"/>
                      <a:pt x="718884" y="78050"/>
                      <a:pt x="716468" y="78050"/>
                    </a:cubicBezTo>
                    <a:cubicBezTo>
                      <a:pt x="714052" y="78050"/>
                      <a:pt x="711877" y="77809"/>
                      <a:pt x="710427" y="77084"/>
                    </a:cubicBezTo>
                    <a:cubicBezTo>
                      <a:pt x="708977" y="76359"/>
                      <a:pt x="707769" y="75634"/>
                      <a:pt x="706802" y="74184"/>
                    </a:cubicBezTo>
                    <a:cubicBezTo>
                      <a:pt x="706077" y="72976"/>
                      <a:pt x="705594" y="71284"/>
                      <a:pt x="705111" y="69593"/>
                    </a:cubicBezTo>
                    <a:cubicBezTo>
                      <a:pt x="704869" y="67660"/>
                      <a:pt x="704628" y="65727"/>
                      <a:pt x="704628" y="63310"/>
                    </a:cubicBezTo>
                    <a:lnTo>
                      <a:pt x="704628" y="28755"/>
                    </a:lnTo>
                    <a:lnTo>
                      <a:pt x="695445" y="28755"/>
                    </a:lnTo>
                    <a:close/>
                    <a:moveTo>
                      <a:pt x="664515" y="60894"/>
                    </a:moveTo>
                    <a:cubicBezTo>
                      <a:pt x="662823" y="65243"/>
                      <a:pt x="660649" y="68626"/>
                      <a:pt x="657991" y="71284"/>
                    </a:cubicBezTo>
                    <a:cubicBezTo>
                      <a:pt x="655091" y="73701"/>
                      <a:pt x="651950" y="75634"/>
                      <a:pt x="648325" y="76600"/>
                    </a:cubicBezTo>
                    <a:cubicBezTo>
                      <a:pt x="644700" y="77567"/>
                      <a:pt x="640834" y="78050"/>
                      <a:pt x="636726" y="78050"/>
                    </a:cubicBezTo>
                    <a:cubicBezTo>
                      <a:pt x="635035" y="78050"/>
                      <a:pt x="633585" y="78050"/>
                      <a:pt x="631893" y="77809"/>
                    </a:cubicBezTo>
                    <a:cubicBezTo>
                      <a:pt x="630202" y="77809"/>
                      <a:pt x="628510" y="77567"/>
                      <a:pt x="626577" y="77325"/>
                    </a:cubicBezTo>
                    <a:lnTo>
                      <a:pt x="626577" y="10874"/>
                    </a:lnTo>
                    <a:cubicBezTo>
                      <a:pt x="628027" y="10874"/>
                      <a:pt x="629477" y="10632"/>
                      <a:pt x="630927" y="10632"/>
                    </a:cubicBezTo>
                    <a:lnTo>
                      <a:pt x="635276" y="10632"/>
                    </a:lnTo>
                    <a:cubicBezTo>
                      <a:pt x="646392" y="10632"/>
                      <a:pt x="654366" y="13290"/>
                      <a:pt x="659440" y="18848"/>
                    </a:cubicBezTo>
                    <a:cubicBezTo>
                      <a:pt x="664515" y="24406"/>
                      <a:pt x="666931" y="33588"/>
                      <a:pt x="666931" y="44220"/>
                    </a:cubicBezTo>
                    <a:cubicBezTo>
                      <a:pt x="666931" y="50986"/>
                      <a:pt x="666206" y="56544"/>
                      <a:pt x="664515" y="60894"/>
                    </a:cubicBezTo>
                    <a:moveTo>
                      <a:pt x="675389" y="25856"/>
                    </a:moveTo>
                    <a:cubicBezTo>
                      <a:pt x="673456" y="21023"/>
                      <a:pt x="670798" y="16915"/>
                      <a:pt x="667173" y="13774"/>
                    </a:cubicBezTo>
                    <a:cubicBezTo>
                      <a:pt x="663548" y="10632"/>
                      <a:pt x="659440" y="8216"/>
                      <a:pt x="654366" y="6524"/>
                    </a:cubicBezTo>
                    <a:cubicBezTo>
                      <a:pt x="649292" y="4833"/>
                      <a:pt x="643734" y="4108"/>
                      <a:pt x="637451" y="4108"/>
                    </a:cubicBezTo>
                    <a:cubicBezTo>
                      <a:pt x="634793" y="4108"/>
                      <a:pt x="632860" y="4108"/>
                      <a:pt x="631168" y="4108"/>
                    </a:cubicBezTo>
                    <a:cubicBezTo>
                      <a:pt x="629719" y="4108"/>
                      <a:pt x="628269" y="4108"/>
                      <a:pt x="627060" y="4350"/>
                    </a:cubicBezTo>
                    <a:cubicBezTo>
                      <a:pt x="625852" y="4350"/>
                      <a:pt x="624402" y="4350"/>
                      <a:pt x="622953" y="4350"/>
                    </a:cubicBezTo>
                    <a:cubicBezTo>
                      <a:pt x="621503" y="4350"/>
                      <a:pt x="619328" y="4350"/>
                      <a:pt x="616670" y="4591"/>
                    </a:cubicBezTo>
                    <a:lnTo>
                      <a:pt x="616670" y="84091"/>
                    </a:lnTo>
                    <a:cubicBezTo>
                      <a:pt x="619086" y="84091"/>
                      <a:pt x="622228" y="84091"/>
                      <a:pt x="625611" y="84333"/>
                    </a:cubicBezTo>
                    <a:cubicBezTo>
                      <a:pt x="629235" y="84333"/>
                      <a:pt x="633102" y="84575"/>
                      <a:pt x="637209" y="84575"/>
                    </a:cubicBezTo>
                    <a:cubicBezTo>
                      <a:pt x="641317" y="84575"/>
                      <a:pt x="645909" y="84091"/>
                      <a:pt x="650741" y="82883"/>
                    </a:cubicBezTo>
                    <a:cubicBezTo>
                      <a:pt x="655574" y="81675"/>
                      <a:pt x="659924" y="79742"/>
                      <a:pt x="664032" y="76842"/>
                    </a:cubicBezTo>
                    <a:cubicBezTo>
                      <a:pt x="668140" y="73942"/>
                      <a:pt x="671523" y="69834"/>
                      <a:pt x="674181" y="64518"/>
                    </a:cubicBezTo>
                    <a:cubicBezTo>
                      <a:pt x="676839" y="59202"/>
                      <a:pt x="678289" y="52436"/>
                      <a:pt x="678289" y="43979"/>
                    </a:cubicBezTo>
                    <a:cubicBezTo>
                      <a:pt x="678289" y="37454"/>
                      <a:pt x="677322" y="30689"/>
                      <a:pt x="675389" y="25856"/>
                    </a:cubicBezTo>
                    <a:moveTo>
                      <a:pt x="562059" y="77325"/>
                    </a:moveTo>
                    <a:cubicBezTo>
                      <a:pt x="560851" y="77809"/>
                      <a:pt x="559884" y="78292"/>
                      <a:pt x="558918" y="78534"/>
                    </a:cubicBezTo>
                    <a:cubicBezTo>
                      <a:pt x="557951" y="78775"/>
                      <a:pt x="556984" y="79017"/>
                      <a:pt x="555776" y="79017"/>
                    </a:cubicBezTo>
                    <a:cubicBezTo>
                      <a:pt x="555051" y="79017"/>
                      <a:pt x="554326" y="78775"/>
                      <a:pt x="553360" y="78534"/>
                    </a:cubicBezTo>
                    <a:cubicBezTo>
                      <a:pt x="552393" y="78292"/>
                      <a:pt x="551668" y="78050"/>
                      <a:pt x="551185" y="77567"/>
                    </a:cubicBezTo>
                    <a:cubicBezTo>
                      <a:pt x="549977" y="76600"/>
                      <a:pt x="549252" y="75634"/>
                      <a:pt x="549010" y="74184"/>
                    </a:cubicBezTo>
                    <a:cubicBezTo>
                      <a:pt x="548769" y="72734"/>
                      <a:pt x="548769" y="70801"/>
                      <a:pt x="548769" y="67901"/>
                    </a:cubicBezTo>
                    <a:lnTo>
                      <a:pt x="548769" y="35280"/>
                    </a:lnTo>
                    <a:lnTo>
                      <a:pt x="561817" y="35280"/>
                    </a:lnTo>
                    <a:lnTo>
                      <a:pt x="561817" y="28997"/>
                    </a:lnTo>
                    <a:lnTo>
                      <a:pt x="548769" y="28997"/>
                    </a:lnTo>
                    <a:lnTo>
                      <a:pt x="548769" y="12807"/>
                    </a:lnTo>
                    <a:lnTo>
                      <a:pt x="539103" y="14982"/>
                    </a:lnTo>
                    <a:lnTo>
                      <a:pt x="539103" y="28997"/>
                    </a:lnTo>
                    <a:lnTo>
                      <a:pt x="529679" y="28997"/>
                    </a:lnTo>
                    <a:lnTo>
                      <a:pt x="529679" y="35280"/>
                    </a:lnTo>
                    <a:lnTo>
                      <a:pt x="539103" y="35280"/>
                    </a:lnTo>
                    <a:lnTo>
                      <a:pt x="539103" y="68868"/>
                    </a:lnTo>
                    <a:cubicBezTo>
                      <a:pt x="539103" y="71768"/>
                      <a:pt x="539103" y="74184"/>
                      <a:pt x="539345" y="76117"/>
                    </a:cubicBezTo>
                    <a:cubicBezTo>
                      <a:pt x="539586" y="78050"/>
                      <a:pt x="540311" y="79983"/>
                      <a:pt x="541278" y="81433"/>
                    </a:cubicBezTo>
                    <a:cubicBezTo>
                      <a:pt x="542486" y="83125"/>
                      <a:pt x="543936" y="84091"/>
                      <a:pt x="545869" y="84816"/>
                    </a:cubicBezTo>
                    <a:cubicBezTo>
                      <a:pt x="547802" y="85541"/>
                      <a:pt x="549735" y="85783"/>
                      <a:pt x="551910" y="85783"/>
                    </a:cubicBezTo>
                    <a:cubicBezTo>
                      <a:pt x="554085" y="85783"/>
                      <a:pt x="556259" y="85541"/>
                      <a:pt x="558434" y="84816"/>
                    </a:cubicBezTo>
                    <a:cubicBezTo>
                      <a:pt x="560609" y="84091"/>
                      <a:pt x="562300" y="83125"/>
                      <a:pt x="563992" y="82158"/>
                    </a:cubicBezTo>
                    <a:lnTo>
                      <a:pt x="562059" y="77325"/>
                    </a:lnTo>
                    <a:close/>
                    <a:moveTo>
                      <a:pt x="487392" y="6041"/>
                    </a:moveTo>
                    <a:cubicBezTo>
                      <a:pt x="486183" y="4833"/>
                      <a:pt x="484975" y="4350"/>
                      <a:pt x="483284" y="4350"/>
                    </a:cubicBezTo>
                    <a:cubicBezTo>
                      <a:pt x="481592" y="4350"/>
                      <a:pt x="480384" y="4833"/>
                      <a:pt x="479176" y="6041"/>
                    </a:cubicBezTo>
                    <a:cubicBezTo>
                      <a:pt x="477967" y="7249"/>
                      <a:pt x="477484" y="8457"/>
                      <a:pt x="477484" y="9907"/>
                    </a:cubicBezTo>
                    <a:cubicBezTo>
                      <a:pt x="477484" y="11357"/>
                      <a:pt x="477967" y="12807"/>
                      <a:pt x="479176" y="13774"/>
                    </a:cubicBezTo>
                    <a:cubicBezTo>
                      <a:pt x="480384" y="14982"/>
                      <a:pt x="481592" y="15465"/>
                      <a:pt x="483284" y="15465"/>
                    </a:cubicBezTo>
                    <a:cubicBezTo>
                      <a:pt x="484975" y="15465"/>
                      <a:pt x="486425" y="14982"/>
                      <a:pt x="487392" y="13774"/>
                    </a:cubicBezTo>
                    <a:cubicBezTo>
                      <a:pt x="488600" y="12565"/>
                      <a:pt x="489083" y="11357"/>
                      <a:pt x="489083" y="9907"/>
                    </a:cubicBezTo>
                    <a:cubicBezTo>
                      <a:pt x="488841" y="8457"/>
                      <a:pt x="488358" y="7249"/>
                      <a:pt x="487392" y="6041"/>
                    </a:cubicBezTo>
                    <a:moveTo>
                      <a:pt x="510589" y="6041"/>
                    </a:moveTo>
                    <a:cubicBezTo>
                      <a:pt x="509381" y="4833"/>
                      <a:pt x="508173" y="4350"/>
                      <a:pt x="506481" y="4350"/>
                    </a:cubicBezTo>
                    <a:cubicBezTo>
                      <a:pt x="504790" y="4350"/>
                      <a:pt x="503340" y="4833"/>
                      <a:pt x="502373" y="6041"/>
                    </a:cubicBezTo>
                    <a:cubicBezTo>
                      <a:pt x="501165" y="7249"/>
                      <a:pt x="500682" y="8457"/>
                      <a:pt x="500682" y="9907"/>
                    </a:cubicBezTo>
                    <a:cubicBezTo>
                      <a:pt x="500682" y="11357"/>
                      <a:pt x="501165" y="12807"/>
                      <a:pt x="502373" y="13774"/>
                    </a:cubicBezTo>
                    <a:cubicBezTo>
                      <a:pt x="503582" y="14982"/>
                      <a:pt x="504790" y="15465"/>
                      <a:pt x="506481" y="15465"/>
                    </a:cubicBezTo>
                    <a:cubicBezTo>
                      <a:pt x="508173" y="15465"/>
                      <a:pt x="509381" y="14982"/>
                      <a:pt x="510589" y="13774"/>
                    </a:cubicBezTo>
                    <a:cubicBezTo>
                      <a:pt x="511797" y="12565"/>
                      <a:pt x="512281" y="11357"/>
                      <a:pt x="512281" y="9907"/>
                    </a:cubicBezTo>
                    <a:cubicBezTo>
                      <a:pt x="512281" y="8457"/>
                      <a:pt x="511797" y="7249"/>
                      <a:pt x="510589" y="6041"/>
                    </a:cubicBezTo>
                    <a:moveTo>
                      <a:pt x="504548" y="62827"/>
                    </a:moveTo>
                    <a:cubicBezTo>
                      <a:pt x="504548" y="64518"/>
                      <a:pt x="504306" y="65968"/>
                      <a:pt x="504306" y="67660"/>
                    </a:cubicBezTo>
                    <a:cubicBezTo>
                      <a:pt x="504065" y="69834"/>
                      <a:pt x="503340" y="71526"/>
                      <a:pt x="502373" y="72976"/>
                    </a:cubicBezTo>
                    <a:cubicBezTo>
                      <a:pt x="501407" y="74426"/>
                      <a:pt x="500199" y="75634"/>
                      <a:pt x="498990" y="76600"/>
                    </a:cubicBezTo>
                    <a:cubicBezTo>
                      <a:pt x="497782" y="77567"/>
                      <a:pt x="496332" y="78050"/>
                      <a:pt x="495124" y="78534"/>
                    </a:cubicBezTo>
                    <a:cubicBezTo>
                      <a:pt x="493916" y="79017"/>
                      <a:pt x="492708" y="79017"/>
                      <a:pt x="491741" y="79017"/>
                    </a:cubicBezTo>
                    <a:cubicBezTo>
                      <a:pt x="490533" y="79017"/>
                      <a:pt x="489325" y="78775"/>
                      <a:pt x="488116" y="78534"/>
                    </a:cubicBezTo>
                    <a:cubicBezTo>
                      <a:pt x="486908" y="78292"/>
                      <a:pt x="485942" y="77567"/>
                      <a:pt x="484975" y="76842"/>
                    </a:cubicBezTo>
                    <a:cubicBezTo>
                      <a:pt x="484009" y="76117"/>
                      <a:pt x="483284" y="75151"/>
                      <a:pt x="482800" y="73942"/>
                    </a:cubicBezTo>
                    <a:cubicBezTo>
                      <a:pt x="482317" y="72734"/>
                      <a:pt x="482075" y="71284"/>
                      <a:pt x="482075" y="69351"/>
                    </a:cubicBezTo>
                    <a:cubicBezTo>
                      <a:pt x="482075" y="67418"/>
                      <a:pt x="482559" y="65968"/>
                      <a:pt x="483284" y="64760"/>
                    </a:cubicBezTo>
                    <a:cubicBezTo>
                      <a:pt x="484009" y="63552"/>
                      <a:pt x="484975" y="62585"/>
                      <a:pt x="486183" y="61619"/>
                    </a:cubicBezTo>
                    <a:cubicBezTo>
                      <a:pt x="487392" y="60894"/>
                      <a:pt x="488358" y="60169"/>
                      <a:pt x="489566" y="59686"/>
                    </a:cubicBezTo>
                    <a:cubicBezTo>
                      <a:pt x="490775" y="59202"/>
                      <a:pt x="491741" y="58961"/>
                      <a:pt x="492708" y="58719"/>
                    </a:cubicBezTo>
                    <a:cubicBezTo>
                      <a:pt x="493674" y="58477"/>
                      <a:pt x="494882" y="58236"/>
                      <a:pt x="496091" y="58236"/>
                    </a:cubicBezTo>
                    <a:cubicBezTo>
                      <a:pt x="497299" y="58236"/>
                      <a:pt x="498507" y="57994"/>
                      <a:pt x="499715" y="57994"/>
                    </a:cubicBezTo>
                    <a:cubicBezTo>
                      <a:pt x="500923" y="57994"/>
                      <a:pt x="501890" y="57752"/>
                      <a:pt x="502857" y="57752"/>
                    </a:cubicBezTo>
                    <a:lnTo>
                      <a:pt x="505031" y="57752"/>
                    </a:lnTo>
                    <a:cubicBezTo>
                      <a:pt x="504548" y="59444"/>
                      <a:pt x="504548" y="61135"/>
                      <a:pt x="504548" y="62827"/>
                    </a:cubicBezTo>
                    <a:moveTo>
                      <a:pt x="522188" y="78292"/>
                    </a:moveTo>
                    <a:cubicBezTo>
                      <a:pt x="520738" y="78775"/>
                      <a:pt x="519288" y="79017"/>
                      <a:pt x="517838" y="79017"/>
                    </a:cubicBezTo>
                    <a:cubicBezTo>
                      <a:pt x="516630" y="79017"/>
                      <a:pt x="515664" y="78534"/>
                      <a:pt x="514939" y="77809"/>
                    </a:cubicBezTo>
                    <a:cubicBezTo>
                      <a:pt x="514214" y="77084"/>
                      <a:pt x="513972" y="75392"/>
                      <a:pt x="513972" y="72734"/>
                    </a:cubicBezTo>
                    <a:lnTo>
                      <a:pt x="513972" y="43496"/>
                    </a:lnTo>
                    <a:cubicBezTo>
                      <a:pt x="513972" y="42529"/>
                      <a:pt x="513972" y="41562"/>
                      <a:pt x="513972" y="40354"/>
                    </a:cubicBezTo>
                    <a:cubicBezTo>
                      <a:pt x="513972" y="39146"/>
                      <a:pt x="513730" y="38179"/>
                      <a:pt x="513489" y="36971"/>
                    </a:cubicBezTo>
                    <a:cubicBezTo>
                      <a:pt x="513247" y="35763"/>
                      <a:pt x="512764" y="34796"/>
                      <a:pt x="512281" y="33830"/>
                    </a:cubicBezTo>
                    <a:cubicBezTo>
                      <a:pt x="511797" y="32863"/>
                      <a:pt x="510831" y="31897"/>
                      <a:pt x="509864" y="31172"/>
                    </a:cubicBezTo>
                    <a:cubicBezTo>
                      <a:pt x="507689" y="29480"/>
                      <a:pt x="505273" y="28514"/>
                      <a:pt x="502615" y="27789"/>
                    </a:cubicBezTo>
                    <a:cubicBezTo>
                      <a:pt x="499957" y="27306"/>
                      <a:pt x="497540" y="27064"/>
                      <a:pt x="494882" y="27064"/>
                    </a:cubicBezTo>
                    <a:cubicBezTo>
                      <a:pt x="492708" y="27064"/>
                      <a:pt x="490291" y="27306"/>
                      <a:pt x="488116" y="27789"/>
                    </a:cubicBezTo>
                    <a:cubicBezTo>
                      <a:pt x="485942" y="28272"/>
                      <a:pt x="483767" y="28997"/>
                      <a:pt x="482075" y="29964"/>
                    </a:cubicBezTo>
                    <a:cubicBezTo>
                      <a:pt x="480142" y="30930"/>
                      <a:pt x="478692" y="32380"/>
                      <a:pt x="477243" y="33830"/>
                    </a:cubicBezTo>
                    <a:cubicBezTo>
                      <a:pt x="475793" y="35280"/>
                      <a:pt x="475068" y="37454"/>
                      <a:pt x="474584" y="40113"/>
                    </a:cubicBezTo>
                    <a:lnTo>
                      <a:pt x="482317" y="42529"/>
                    </a:lnTo>
                    <a:cubicBezTo>
                      <a:pt x="482559" y="41321"/>
                      <a:pt x="482800" y="40113"/>
                      <a:pt x="483284" y="38904"/>
                    </a:cubicBezTo>
                    <a:cubicBezTo>
                      <a:pt x="483767" y="37938"/>
                      <a:pt x="484250" y="36730"/>
                      <a:pt x="485217" y="36005"/>
                    </a:cubicBezTo>
                    <a:cubicBezTo>
                      <a:pt x="486183" y="35038"/>
                      <a:pt x="487150" y="34555"/>
                      <a:pt x="488600" y="33830"/>
                    </a:cubicBezTo>
                    <a:cubicBezTo>
                      <a:pt x="490050" y="33347"/>
                      <a:pt x="491741" y="33105"/>
                      <a:pt x="493916" y="33105"/>
                    </a:cubicBezTo>
                    <a:cubicBezTo>
                      <a:pt x="495124" y="33105"/>
                      <a:pt x="496332" y="33105"/>
                      <a:pt x="497299" y="33347"/>
                    </a:cubicBezTo>
                    <a:cubicBezTo>
                      <a:pt x="498507" y="33588"/>
                      <a:pt x="499474" y="33830"/>
                      <a:pt x="500440" y="34313"/>
                    </a:cubicBezTo>
                    <a:cubicBezTo>
                      <a:pt x="501890" y="35038"/>
                      <a:pt x="502857" y="36005"/>
                      <a:pt x="503582" y="37213"/>
                    </a:cubicBezTo>
                    <a:cubicBezTo>
                      <a:pt x="504065" y="38421"/>
                      <a:pt x="504548" y="40113"/>
                      <a:pt x="504548" y="42287"/>
                    </a:cubicBezTo>
                    <a:lnTo>
                      <a:pt x="504548" y="51711"/>
                    </a:lnTo>
                    <a:cubicBezTo>
                      <a:pt x="501648" y="51711"/>
                      <a:pt x="499232" y="51711"/>
                      <a:pt x="497057" y="51953"/>
                    </a:cubicBezTo>
                    <a:cubicBezTo>
                      <a:pt x="494882" y="51953"/>
                      <a:pt x="492949" y="52195"/>
                      <a:pt x="491016" y="52436"/>
                    </a:cubicBezTo>
                    <a:cubicBezTo>
                      <a:pt x="488358" y="52920"/>
                      <a:pt x="485942" y="53644"/>
                      <a:pt x="483525" y="54369"/>
                    </a:cubicBezTo>
                    <a:cubicBezTo>
                      <a:pt x="481350" y="55336"/>
                      <a:pt x="479176" y="56544"/>
                      <a:pt x="477484" y="57994"/>
                    </a:cubicBezTo>
                    <a:cubicBezTo>
                      <a:pt x="475793" y="59444"/>
                      <a:pt x="474584" y="61135"/>
                      <a:pt x="473618" y="63310"/>
                    </a:cubicBezTo>
                    <a:cubicBezTo>
                      <a:pt x="472651" y="65243"/>
                      <a:pt x="472168" y="67660"/>
                      <a:pt x="472168" y="70076"/>
                    </a:cubicBezTo>
                    <a:cubicBezTo>
                      <a:pt x="472168" y="72493"/>
                      <a:pt x="472651" y="74909"/>
                      <a:pt x="473618" y="76842"/>
                    </a:cubicBezTo>
                    <a:cubicBezTo>
                      <a:pt x="474584" y="78775"/>
                      <a:pt x="475793" y="80467"/>
                      <a:pt x="477243" y="81675"/>
                    </a:cubicBezTo>
                    <a:cubicBezTo>
                      <a:pt x="478692" y="82883"/>
                      <a:pt x="480384" y="83850"/>
                      <a:pt x="482317" y="84575"/>
                    </a:cubicBezTo>
                    <a:cubicBezTo>
                      <a:pt x="484250" y="85300"/>
                      <a:pt x="485942" y="85541"/>
                      <a:pt x="488116" y="85541"/>
                    </a:cubicBezTo>
                    <a:cubicBezTo>
                      <a:pt x="492708" y="85541"/>
                      <a:pt x="496332" y="84575"/>
                      <a:pt x="499232" y="82641"/>
                    </a:cubicBezTo>
                    <a:cubicBezTo>
                      <a:pt x="502132" y="80708"/>
                      <a:pt x="504065" y="78292"/>
                      <a:pt x="505031" y="75634"/>
                    </a:cubicBezTo>
                    <a:cubicBezTo>
                      <a:pt x="505273" y="78050"/>
                      <a:pt x="506240" y="80225"/>
                      <a:pt x="507689" y="82158"/>
                    </a:cubicBezTo>
                    <a:cubicBezTo>
                      <a:pt x="509139" y="84091"/>
                      <a:pt x="511314" y="84816"/>
                      <a:pt x="514214" y="84816"/>
                    </a:cubicBezTo>
                    <a:cubicBezTo>
                      <a:pt x="515905" y="84816"/>
                      <a:pt x="517597" y="84575"/>
                      <a:pt x="519047" y="84333"/>
                    </a:cubicBezTo>
                    <a:cubicBezTo>
                      <a:pt x="520496" y="84091"/>
                      <a:pt x="521705" y="83850"/>
                      <a:pt x="522430" y="83608"/>
                    </a:cubicBezTo>
                    <a:lnTo>
                      <a:pt x="522430" y="78292"/>
                    </a:lnTo>
                    <a:close/>
                    <a:moveTo>
                      <a:pt x="458636" y="77325"/>
                    </a:moveTo>
                    <a:cubicBezTo>
                      <a:pt x="457428" y="77809"/>
                      <a:pt x="456461" y="78292"/>
                      <a:pt x="455495" y="78534"/>
                    </a:cubicBezTo>
                    <a:cubicBezTo>
                      <a:pt x="454528" y="78775"/>
                      <a:pt x="453562" y="79017"/>
                      <a:pt x="452353" y="79017"/>
                    </a:cubicBezTo>
                    <a:cubicBezTo>
                      <a:pt x="451629" y="79017"/>
                      <a:pt x="450904" y="78775"/>
                      <a:pt x="449937" y="78534"/>
                    </a:cubicBezTo>
                    <a:cubicBezTo>
                      <a:pt x="448970" y="78292"/>
                      <a:pt x="448246" y="78050"/>
                      <a:pt x="447762" y="77567"/>
                    </a:cubicBezTo>
                    <a:cubicBezTo>
                      <a:pt x="446554" y="76600"/>
                      <a:pt x="445829" y="75634"/>
                      <a:pt x="445587" y="74184"/>
                    </a:cubicBezTo>
                    <a:cubicBezTo>
                      <a:pt x="445346" y="72734"/>
                      <a:pt x="445346" y="70801"/>
                      <a:pt x="445346" y="67901"/>
                    </a:cubicBezTo>
                    <a:lnTo>
                      <a:pt x="445346" y="35280"/>
                    </a:lnTo>
                    <a:lnTo>
                      <a:pt x="458394" y="35280"/>
                    </a:lnTo>
                    <a:lnTo>
                      <a:pt x="458394" y="28997"/>
                    </a:lnTo>
                    <a:lnTo>
                      <a:pt x="445346" y="28997"/>
                    </a:lnTo>
                    <a:lnTo>
                      <a:pt x="445346" y="12807"/>
                    </a:lnTo>
                    <a:lnTo>
                      <a:pt x="435680" y="14982"/>
                    </a:lnTo>
                    <a:lnTo>
                      <a:pt x="435680" y="28997"/>
                    </a:lnTo>
                    <a:lnTo>
                      <a:pt x="426256" y="28997"/>
                    </a:lnTo>
                    <a:lnTo>
                      <a:pt x="426256" y="35280"/>
                    </a:lnTo>
                    <a:lnTo>
                      <a:pt x="435680" y="35280"/>
                    </a:lnTo>
                    <a:lnTo>
                      <a:pt x="435680" y="68868"/>
                    </a:lnTo>
                    <a:cubicBezTo>
                      <a:pt x="435680" y="71768"/>
                      <a:pt x="435680" y="74184"/>
                      <a:pt x="435922" y="76117"/>
                    </a:cubicBezTo>
                    <a:cubicBezTo>
                      <a:pt x="436163" y="78050"/>
                      <a:pt x="436888" y="79983"/>
                      <a:pt x="437855" y="81433"/>
                    </a:cubicBezTo>
                    <a:cubicBezTo>
                      <a:pt x="439063" y="83125"/>
                      <a:pt x="440513" y="84091"/>
                      <a:pt x="442446" y="84816"/>
                    </a:cubicBezTo>
                    <a:cubicBezTo>
                      <a:pt x="444379" y="85541"/>
                      <a:pt x="446312" y="85783"/>
                      <a:pt x="448487" y="85783"/>
                    </a:cubicBezTo>
                    <a:cubicBezTo>
                      <a:pt x="450662" y="85783"/>
                      <a:pt x="452837" y="85541"/>
                      <a:pt x="455012" y="84816"/>
                    </a:cubicBezTo>
                    <a:cubicBezTo>
                      <a:pt x="457186" y="84091"/>
                      <a:pt x="458878" y="83125"/>
                      <a:pt x="460569" y="82158"/>
                    </a:cubicBezTo>
                    <a:lnTo>
                      <a:pt x="458636" y="77325"/>
                    </a:lnTo>
                    <a:close/>
                    <a:moveTo>
                      <a:pt x="409825" y="28997"/>
                    </a:moveTo>
                    <a:lnTo>
                      <a:pt x="399676" y="28997"/>
                    </a:lnTo>
                    <a:lnTo>
                      <a:pt x="399676" y="84091"/>
                    </a:lnTo>
                    <a:lnTo>
                      <a:pt x="409825" y="84091"/>
                    </a:lnTo>
                    <a:lnTo>
                      <a:pt x="409825" y="28997"/>
                    </a:lnTo>
                    <a:close/>
                    <a:moveTo>
                      <a:pt x="409341" y="2416"/>
                    </a:moveTo>
                    <a:cubicBezTo>
                      <a:pt x="408133" y="1208"/>
                      <a:pt x="406683" y="483"/>
                      <a:pt x="404992" y="483"/>
                    </a:cubicBezTo>
                    <a:cubicBezTo>
                      <a:pt x="403300" y="483"/>
                      <a:pt x="401609" y="1208"/>
                      <a:pt x="400400" y="2416"/>
                    </a:cubicBezTo>
                    <a:cubicBezTo>
                      <a:pt x="399192" y="3625"/>
                      <a:pt x="398467" y="5316"/>
                      <a:pt x="398467" y="6766"/>
                    </a:cubicBezTo>
                    <a:cubicBezTo>
                      <a:pt x="398467" y="8457"/>
                      <a:pt x="399192" y="9907"/>
                      <a:pt x="400400" y="11116"/>
                    </a:cubicBezTo>
                    <a:cubicBezTo>
                      <a:pt x="401609" y="12324"/>
                      <a:pt x="403059" y="13049"/>
                      <a:pt x="404992" y="13049"/>
                    </a:cubicBezTo>
                    <a:cubicBezTo>
                      <a:pt x="406683" y="13049"/>
                      <a:pt x="408133" y="12324"/>
                      <a:pt x="409341" y="11116"/>
                    </a:cubicBezTo>
                    <a:cubicBezTo>
                      <a:pt x="410549" y="9907"/>
                      <a:pt x="411274" y="8457"/>
                      <a:pt x="411274" y="6766"/>
                    </a:cubicBezTo>
                    <a:cubicBezTo>
                      <a:pt x="411274" y="5074"/>
                      <a:pt x="410549" y="3625"/>
                      <a:pt x="409341" y="2416"/>
                    </a:cubicBezTo>
                    <a:moveTo>
                      <a:pt x="379619" y="61377"/>
                    </a:moveTo>
                    <a:cubicBezTo>
                      <a:pt x="378653" y="59444"/>
                      <a:pt x="377203" y="57994"/>
                      <a:pt x="375511" y="56544"/>
                    </a:cubicBezTo>
                    <a:cubicBezTo>
                      <a:pt x="373820" y="55094"/>
                      <a:pt x="372128" y="54128"/>
                      <a:pt x="370195" y="53403"/>
                    </a:cubicBezTo>
                    <a:cubicBezTo>
                      <a:pt x="368262" y="52678"/>
                      <a:pt x="366329" y="51953"/>
                      <a:pt x="364396" y="51470"/>
                    </a:cubicBezTo>
                    <a:cubicBezTo>
                      <a:pt x="361013" y="50503"/>
                      <a:pt x="358113" y="49295"/>
                      <a:pt x="355938" y="47603"/>
                    </a:cubicBezTo>
                    <a:cubicBezTo>
                      <a:pt x="353764" y="45912"/>
                      <a:pt x="352797" y="43737"/>
                      <a:pt x="352797" y="40837"/>
                    </a:cubicBezTo>
                    <a:cubicBezTo>
                      <a:pt x="352797" y="38663"/>
                      <a:pt x="353764" y="36730"/>
                      <a:pt x="355697" y="35280"/>
                    </a:cubicBezTo>
                    <a:cubicBezTo>
                      <a:pt x="357630" y="33830"/>
                      <a:pt x="360046" y="33105"/>
                      <a:pt x="362946" y="33105"/>
                    </a:cubicBezTo>
                    <a:cubicBezTo>
                      <a:pt x="366087" y="33105"/>
                      <a:pt x="368504" y="33588"/>
                      <a:pt x="370195" y="34796"/>
                    </a:cubicBezTo>
                    <a:cubicBezTo>
                      <a:pt x="371887" y="36005"/>
                      <a:pt x="373337" y="37213"/>
                      <a:pt x="374786" y="38421"/>
                    </a:cubicBezTo>
                    <a:lnTo>
                      <a:pt x="379619" y="32380"/>
                    </a:lnTo>
                    <a:cubicBezTo>
                      <a:pt x="378169" y="31172"/>
                      <a:pt x="376236" y="29964"/>
                      <a:pt x="373820" y="28997"/>
                    </a:cubicBezTo>
                    <a:cubicBezTo>
                      <a:pt x="371162" y="27789"/>
                      <a:pt x="367779" y="27306"/>
                      <a:pt x="363429" y="27306"/>
                    </a:cubicBezTo>
                    <a:cubicBezTo>
                      <a:pt x="360771" y="27306"/>
                      <a:pt x="358355" y="27547"/>
                      <a:pt x="355938" y="28272"/>
                    </a:cubicBezTo>
                    <a:cubicBezTo>
                      <a:pt x="353522" y="28997"/>
                      <a:pt x="351589" y="29722"/>
                      <a:pt x="349656" y="31172"/>
                    </a:cubicBezTo>
                    <a:cubicBezTo>
                      <a:pt x="347964" y="32380"/>
                      <a:pt x="346514" y="34071"/>
                      <a:pt x="345306" y="36005"/>
                    </a:cubicBezTo>
                    <a:cubicBezTo>
                      <a:pt x="344098" y="37938"/>
                      <a:pt x="343615" y="40113"/>
                      <a:pt x="343615" y="42771"/>
                    </a:cubicBezTo>
                    <a:cubicBezTo>
                      <a:pt x="343615" y="45670"/>
                      <a:pt x="344098" y="48087"/>
                      <a:pt x="345065" y="50020"/>
                    </a:cubicBezTo>
                    <a:cubicBezTo>
                      <a:pt x="346031" y="51953"/>
                      <a:pt x="347481" y="53644"/>
                      <a:pt x="348931" y="54853"/>
                    </a:cubicBezTo>
                    <a:cubicBezTo>
                      <a:pt x="350622" y="56061"/>
                      <a:pt x="352314" y="57269"/>
                      <a:pt x="354005" y="57752"/>
                    </a:cubicBezTo>
                    <a:cubicBezTo>
                      <a:pt x="355938" y="58477"/>
                      <a:pt x="357630" y="58961"/>
                      <a:pt x="359321" y="59686"/>
                    </a:cubicBezTo>
                    <a:cubicBezTo>
                      <a:pt x="362946" y="60652"/>
                      <a:pt x="365604" y="61860"/>
                      <a:pt x="367779" y="63310"/>
                    </a:cubicBezTo>
                    <a:cubicBezTo>
                      <a:pt x="369954" y="64760"/>
                      <a:pt x="370920" y="67176"/>
                      <a:pt x="370920" y="70559"/>
                    </a:cubicBezTo>
                    <a:cubicBezTo>
                      <a:pt x="370920" y="73459"/>
                      <a:pt x="369954" y="75634"/>
                      <a:pt x="368262" y="77325"/>
                    </a:cubicBezTo>
                    <a:cubicBezTo>
                      <a:pt x="366571" y="78775"/>
                      <a:pt x="364154" y="79742"/>
                      <a:pt x="360771" y="79742"/>
                    </a:cubicBezTo>
                    <a:cubicBezTo>
                      <a:pt x="359080" y="79742"/>
                      <a:pt x="357630" y="79500"/>
                      <a:pt x="355938" y="79017"/>
                    </a:cubicBezTo>
                    <a:cubicBezTo>
                      <a:pt x="354489" y="78534"/>
                      <a:pt x="353039" y="77809"/>
                      <a:pt x="351830" y="76842"/>
                    </a:cubicBezTo>
                    <a:cubicBezTo>
                      <a:pt x="350622" y="76117"/>
                      <a:pt x="349414" y="75151"/>
                      <a:pt x="348447" y="74184"/>
                    </a:cubicBezTo>
                    <a:cubicBezTo>
                      <a:pt x="347481" y="73217"/>
                      <a:pt x="346756" y="72493"/>
                      <a:pt x="346031" y="71768"/>
                    </a:cubicBezTo>
                    <a:lnTo>
                      <a:pt x="341198" y="79500"/>
                    </a:lnTo>
                    <a:cubicBezTo>
                      <a:pt x="346514" y="83608"/>
                      <a:pt x="352797" y="85783"/>
                      <a:pt x="360288" y="85783"/>
                    </a:cubicBezTo>
                    <a:cubicBezTo>
                      <a:pt x="363188" y="85783"/>
                      <a:pt x="365604" y="85300"/>
                      <a:pt x="368020" y="84575"/>
                    </a:cubicBezTo>
                    <a:cubicBezTo>
                      <a:pt x="370437" y="83850"/>
                      <a:pt x="372612" y="82641"/>
                      <a:pt x="374303" y="81192"/>
                    </a:cubicBezTo>
                    <a:cubicBezTo>
                      <a:pt x="375995" y="79742"/>
                      <a:pt x="377444" y="77809"/>
                      <a:pt x="378411" y="75634"/>
                    </a:cubicBezTo>
                    <a:cubicBezTo>
                      <a:pt x="379378" y="73459"/>
                      <a:pt x="380103" y="71043"/>
                      <a:pt x="380103" y="68143"/>
                    </a:cubicBezTo>
                    <a:cubicBezTo>
                      <a:pt x="381069" y="65485"/>
                      <a:pt x="380586" y="63310"/>
                      <a:pt x="379619" y="61377"/>
                    </a:cubicBezTo>
                    <a:moveTo>
                      <a:pt x="298428" y="84091"/>
                    </a:moveTo>
                    <a:lnTo>
                      <a:pt x="307852" y="84091"/>
                    </a:lnTo>
                    <a:lnTo>
                      <a:pt x="307852" y="57511"/>
                    </a:lnTo>
                    <a:cubicBezTo>
                      <a:pt x="307852" y="55578"/>
                      <a:pt x="307852" y="53886"/>
                      <a:pt x="308093" y="51953"/>
                    </a:cubicBezTo>
                    <a:cubicBezTo>
                      <a:pt x="308335" y="50020"/>
                      <a:pt x="308577" y="48328"/>
                      <a:pt x="308818" y="46637"/>
                    </a:cubicBezTo>
                    <a:cubicBezTo>
                      <a:pt x="309785" y="43254"/>
                      <a:pt x="310993" y="40354"/>
                      <a:pt x="312926" y="37938"/>
                    </a:cubicBezTo>
                    <a:cubicBezTo>
                      <a:pt x="314618" y="35521"/>
                      <a:pt x="316792" y="34555"/>
                      <a:pt x="318967" y="34555"/>
                    </a:cubicBezTo>
                    <a:cubicBezTo>
                      <a:pt x="322833" y="34555"/>
                      <a:pt x="324767" y="36488"/>
                      <a:pt x="325008" y="40596"/>
                    </a:cubicBezTo>
                    <a:lnTo>
                      <a:pt x="333224" y="37696"/>
                    </a:lnTo>
                    <a:cubicBezTo>
                      <a:pt x="333224" y="35763"/>
                      <a:pt x="332741" y="34313"/>
                      <a:pt x="332016" y="32863"/>
                    </a:cubicBezTo>
                    <a:cubicBezTo>
                      <a:pt x="331291" y="31413"/>
                      <a:pt x="330566" y="30447"/>
                      <a:pt x="329599" y="29722"/>
                    </a:cubicBezTo>
                    <a:cubicBezTo>
                      <a:pt x="328633" y="28997"/>
                      <a:pt x="327425" y="28272"/>
                      <a:pt x="326216" y="28030"/>
                    </a:cubicBezTo>
                    <a:cubicBezTo>
                      <a:pt x="325008" y="27547"/>
                      <a:pt x="323800" y="27547"/>
                      <a:pt x="322833" y="27547"/>
                    </a:cubicBezTo>
                    <a:cubicBezTo>
                      <a:pt x="319450" y="27547"/>
                      <a:pt x="316792" y="28514"/>
                      <a:pt x="314134" y="30205"/>
                    </a:cubicBezTo>
                    <a:cubicBezTo>
                      <a:pt x="311718" y="32138"/>
                      <a:pt x="309543" y="34555"/>
                      <a:pt x="307852" y="37696"/>
                    </a:cubicBezTo>
                    <a:lnTo>
                      <a:pt x="306643" y="28272"/>
                    </a:lnTo>
                    <a:lnTo>
                      <a:pt x="297219" y="29239"/>
                    </a:lnTo>
                    <a:cubicBezTo>
                      <a:pt x="297219" y="29722"/>
                      <a:pt x="297461" y="30447"/>
                      <a:pt x="297461" y="31413"/>
                    </a:cubicBezTo>
                    <a:cubicBezTo>
                      <a:pt x="297703" y="32380"/>
                      <a:pt x="297703" y="33588"/>
                      <a:pt x="297944" y="35038"/>
                    </a:cubicBezTo>
                    <a:cubicBezTo>
                      <a:pt x="298186" y="36488"/>
                      <a:pt x="298186" y="37696"/>
                      <a:pt x="298186" y="39146"/>
                    </a:cubicBezTo>
                    <a:cubicBezTo>
                      <a:pt x="298186" y="40596"/>
                      <a:pt x="298428" y="41804"/>
                      <a:pt x="298428" y="43254"/>
                    </a:cubicBezTo>
                    <a:lnTo>
                      <a:pt x="298428" y="84091"/>
                    </a:lnTo>
                    <a:close/>
                    <a:moveTo>
                      <a:pt x="267981" y="38179"/>
                    </a:moveTo>
                    <a:cubicBezTo>
                      <a:pt x="270156" y="41079"/>
                      <a:pt x="271122" y="45187"/>
                      <a:pt x="271122" y="50262"/>
                    </a:cubicBezTo>
                    <a:lnTo>
                      <a:pt x="271122" y="52195"/>
                    </a:lnTo>
                    <a:lnTo>
                      <a:pt x="243817" y="52195"/>
                    </a:lnTo>
                    <a:cubicBezTo>
                      <a:pt x="244058" y="49778"/>
                      <a:pt x="244783" y="47362"/>
                      <a:pt x="245508" y="45187"/>
                    </a:cubicBezTo>
                    <a:cubicBezTo>
                      <a:pt x="246233" y="43012"/>
                      <a:pt x="247441" y="41079"/>
                      <a:pt x="248649" y="39388"/>
                    </a:cubicBezTo>
                    <a:cubicBezTo>
                      <a:pt x="249858" y="37696"/>
                      <a:pt x="251549" y="36246"/>
                      <a:pt x="253241" y="35280"/>
                    </a:cubicBezTo>
                    <a:cubicBezTo>
                      <a:pt x="254932" y="34313"/>
                      <a:pt x="257107" y="33830"/>
                      <a:pt x="259282" y="33830"/>
                    </a:cubicBezTo>
                    <a:cubicBezTo>
                      <a:pt x="262906" y="33588"/>
                      <a:pt x="265806" y="35038"/>
                      <a:pt x="267981" y="38179"/>
                    </a:cubicBezTo>
                    <a:moveTo>
                      <a:pt x="281029" y="58236"/>
                    </a:moveTo>
                    <a:lnTo>
                      <a:pt x="281029" y="52678"/>
                    </a:lnTo>
                    <a:cubicBezTo>
                      <a:pt x="281029" y="49537"/>
                      <a:pt x="280788" y="46395"/>
                      <a:pt x="280063" y="43496"/>
                    </a:cubicBezTo>
                    <a:cubicBezTo>
                      <a:pt x="279338" y="40354"/>
                      <a:pt x="278130" y="37696"/>
                      <a:pt x="276438" y="35280"/>
                    </a:cubicBezTo>
                    <a:cubicBezTo>
                      <a:pt x="274747" y="32863"/>
                      <a:pt x="272572" y="30930"/>
                      <a:pt x="269672" y="29480"/>
                    </a:cubicBezTo>
                    <a:cubicBezTo>
                      <a:pt x="266773" y="28030"/>
                      <a:pt x="263390" y="27306"/>
                      <a:pt x="259040" y="27306"/>
                    </a:cubicBezTo>
                    <a:cubicBezTo>
                      <a:pt x="255415" y="27306"/>
                      <a:pt x="252274" y="28030"/>
                      <a:pt x="249133" y="29480"/>
                    </a:cubicBezTo>
                    <a:cubicBezTo>
                      <a:pt x="245991" y="30930"/>
                      <a:pt x="243333" y="32863"/>
                      <a:pt x="241159" y="35521"/>
                    </a:cubicBezTo>
                    <a:cubicBezTo>
                      <a:pt x="238984" y="38179"/>
                      <a:pt x="237051" y="41079"/>
                      <a:pt x="235842" y="44704"/>
                    </a:cubicBezTo>
                    <a:cubicBezTo>
                      <a:pt x="234634" y="48328"/>
                      <a:pt x="233909" y="52195"/>
                      <a:pt x="233909" y="56544"/>
                    </a:cubicBezTo>
                    <a:cubicBezTo>
                      <a:pt x="233909" y="66210"/>
                      <a:pt x="236084" y="73459"/>
                      <a:pt x="240675" y="78292"/>
                    </a:cubicBezTo>
                    <a:cubicBezTo>
                      <a:pt x="245025" y="83125"/>
                      <a:pt x="251791" y="85783"/>
                      <a:pt x="260490" y="85783"/>
                    </a:cubicBezTo>
                    <a:cubicBezTo>
                      <a:pt x="265081" y="85783"/>
                      <a:pt x="268947" y="84816"/>
                      <a:pt x="272572" y="83125"/>
                    </a:cubicBezTo>
                    <a:cubicBezTo>
                      <a:pt x="275955" y="81192"/>
                      <a:pt x="279338" y="78534"/>
                      <a:pt x="282238" y="75151"/>
                    </a:cubicBezTo>
                    <a:lnTo>
                      <a:pt x="278371" y="71043"/>
                    </a:lnTo>
                    <a:cubicBezTo>
                      <a:pt x="274747" y="74426"/>
                      <a:pt x="271605" y="76359"/>
                      <a:pt x="268947" y="77567"/>
                    </a:cubicBezTo>
                    <a:cubicBezTo>
                      <a:pt x="266289" y="78534"/>
                      <a:pt x="263631" y="79017"/>
                      <a:pt x="261215" y="79017"/>
                    </a:cubicBezTo>
                    <a:cubicBezTo>
                      <a:pt x="255657" y="79017"/>
                      <a:pt x="251549" y="77325"/>
                      <a:pt x="248649" y="73701"/>
                    </a:cubicBezTo>
                    <a:cubicBezTo>
                      <a:pt x="245750" y="70076"/>
                      <a:pt x="244300" y="65002"/>
                      <a:pt x="244058" y="58477"/>
                    </a:cubicBezTo>
                    <a:lnTo>
                      <a:pt x="281029" y="58477"/>
                    </a:lnTo>
                    <a:close/>
                    <a:moveTo>
                      <a:pt x="183648" y="28997"/>
                    </a:moveTo>
                    <a:lnTo>
                      <a:pt x="172774" y="28997"/>
                    </a:lnTo>
                    <a:lnTo>
                      <a:pt x="195247" y="85300"/>
                    </a:lnTo>
                    <a:lnTo>
                      <a:pt x="203221" y="85300"/>
                    </a:lnTo>
                    <a:lnTo>
                      <a:pt x="226418" y="28997"/>
                    </a:lnTo>
                    <a:lnTo>
                      <a:pt x="217236" y="28997"/>
                    </a:lnTo>
                    <a:lnTo>
                      <a:pt x="202496" y="67660"/>
                    </a:lnTo>
                    <a:cubicBezTo>
                      <a:pt x="201046" y="71526"/>
                      <a:pt x="200321" y="74426"/>
                      <a:pt x="200079" y="76359"/>
                    </a:cubicBezTo>
                    <a:cubicBezTo>
                      <a:pt x="199838" y="75392"/>
                      <a:pt x="199596" y="74184"/>
                      <a:pt x="199354" y="72734"/>
                    </a:cubicBezTo>
                    <a:cubicBezTo>
                      <a:pt x="199113" y="71284"/>
                      <a:pt x="198388" y="69351"/>
                      <a:pt x="197663" y="67176"/>
                    </a:cubicBezTo>
                    <a:lnTo>
                      <a:pt x="183648" y="28997"/>
                    </a:lnTo>
                    <a:close/>
                    <a:moveTo>
                      <a:pt x="159000" y="28997"/>
                    </a:moveTo>
                    <a:lnTo>
                      <a:pt x="148851" y="28997"/>
                    </a:lnTo>
                    <a:lnTo>
                      <a:pt x="148851" y="84091"/>
                    </a:lnTo>
                    <a:lnTo>
                      <a:pt x="159000" y="84091"/>
                    </a:lnTo>
                    <a:lnTo>
                      <a:pt x="159000" y="28997"/>
                    </a:lnTo>
                    <a:close/>
                    <a:moveTo>
                      <a:pt x="158517" y="2416"/>
                    </a:moveTo>
                    <a:cubicBezTo>
                      <a:pt x="157309" y="1208"/>
                      <a:pt x="155859" y="483"/>
                      <a:pt x="154167" y="483"/>
                    </a:cubicBezTo>
                    <a:cubicBezTo>
                      <a:pt x="152476" y="483"/>
                      <a:pt x="150784" y="1208"/>
                      <a:pt x="149576" y="2416"/>
                    </a:cubicBezTo>
                    <a:cubicBezTo>
                      <a:pt x="148368" y="3625"/>
                      <a:pt x="147643" y="5316"/>
                      <a:pt x="147643" y="6766"/>
                    </a:cubicBezTo>
                    <a:cubicBezTo>
                      <a:pt x="147643" y="8457"/>
                      <a:pt x="148368" y="9907"/>
                      <a:pt x="149576" y="11116"/>
                    </a:cubicBezTo>
                    <a:cubicBezTo>
                      <a:pt x="150784" y="12324"/>
                      <a:pt x="152476" y="13049"/>
                      <a:pt x="154167" y="13049"/>
                    </a:cubicBezTo>
                    <a:cubicBezTo>
                      <a:pt x="155859" y="13049"/>
                      <a:pt x="157309" y="12324"/>
                      <a:pt x="158517" y="11116"/>
                    </a:cubicBezTo>
                    <a:cubicBezTo>
                      <a:pt x="159725" y="9907"/>
                      <a:pt x="160450" y="8457"/>
                      <a:pt x="160450" y="6766"/>
                    </a:cubicBezTo>
                    <a:cubicBezTo>
                      <a:pt x="160450" y="5074"/>
                      <a:pt x="159725" y="3625"/>
                      <a:pt x="158517" y="2416"/>
                    </a:cubicBezTo>
                    <a:moveTo>
                      <a:pt x="128795" y="84091"/>
                    </a:moveTo>
                    <a:lnTo>
                      <a:pt x="128795" y="49537"/>
                    </a:lnTo>
                    <a:cubicBezTo>
                      <a:pt x="128795" y="46637"/>
                      <a:pt x="128553" y="43737"/>
                      <a:pt x="128312" y="41079"/>
                    </a:cubicBezTo>
                    <a:cubicBezTo>
                      <a:pt x="128070" y="38421"/>
                      <a:pt x="127345" y="36005"/>
                      <a:pt x="126137" y="34071"/>
                    </a:cubicBezTo>
                    <a:cubicBezTo>
                      <a:pt x="124929" y="32138"/>
                      <a:pt x="122996" y="30447"/>
                      <a:pt x="120338" y="29239"/>
                    </a:cubicBezTo>
                    <a:cubicBezTo>
                      <a:pt x="117680" y="28030"/>
                      <a:pt x="114297" y="27306"/>
                      <a:pt x="109705" y="27306"/>
                    </a:cubicBezTo>
                    <a:cubicBezTo>
                      <a:pt x="106806" y="27306"/>
                      <a:pt x="104389" y="27789"/>
                      <a:pt x="102214" y="28514"/>
                    </a:cubicBezTo>
                    <a:cubicBezTo>
                      <a:pt x="100040" y="29480"/>
                      <a:pt x="98348" y="30447"/>
                      <a:pt x="96898" y="31655"/>
                    </a:cubicBezTo>
                    <a:cubicBezTo>
                      <a:pt x="95449" y="32863"/>
                      <a:pt x="94240" y="34071"/>
                      <a:pt x="93274" y="35280"/>
                    </a:cubicBezTo>
                    <a:cubicBezTo>
                      <a:pt x="92307" y="36488"/>
                      <a:pt x="91824" y="37213"/>
                      <a:pt x="91341" y="37938"/>
                    </a:cubicBezTo>
                    <a:lnTo>
                      <a:pt x="90132" y="28514"/>
                    </a:lnTo>
                    <a:lnTo>
                      <a:pt x="80708" y="29480"/>
                    </a:lnTo>
                    <a:cubicBezTo>
                      <a:pt x="80708" y="29964"/>
                      <a:pt x="80950" y="30689"/>
                      <a:pt x="80950" y="31655"/>
                    </a:cubicBezTo>
                    <a:cubicBezTo>
                      <a:pt x="81192" y="32622"/>
                      <a:pt x="81192" y="33830"/>
                      <a:pt x="81433" y="35280"/>
                    </a:cubicBezTo>
                    <a:cubicBezTo>
                      <a:pt x="81675" y="36730"/>
                      <a:pt x="81675" y="37938"/>
                      <a:pt x="81675" y="39388"/>
                    </a:cubicBezTo>
                    <a:cubicBezTo>
                      <a:pt x="81675" y="40837"/>
                      <a:pt x="81917" y="42046"/>
                      <a:pt x="81917" y="43496"/>
                    </a:cubicBezTo>
                    <a:lnTo>
                      <a:pt x="81917" y="84333"/>
                    </a:lnTo>
                    <a:lnTo>
                      <a:pt x="91824" y="84333"/>
                    </a:lnTo>
                    <a:lnTo>
                      <a:pt x="91824" y="53403"/>
                    </a:lnTo>
                    <a:cubicBezTo>
                      <a:pt x="91824" y="50986"/>
                      <a:pt x="92307" y="48570"/>
                      <a:pt x="93032" y="46154"/>
                    </a:cubicBezTo>
                    <a:cubicBezTo>
                      <a:pt x="93757" y="43979"/>
                      <a:pt x="94965" y="41804"/>
                      <a:pt x="96415" y="40354"/>
                    </a:cubicBezTo>
                    <a:cubicBezTo>
                      <a:pt x="97865" y="38663"/>
                      <a:pt x="99556" y="37454"/>
                      <a:pt x="101248" y="36488"/>
                    </a:cubicBezTo>
                    <a:cubicBezTo>
                      <a:pt x="103181" y="35521"/>
                      <a:pt x="105114" y="35038"/>
                      <a:pt x="107531" y="35038"/>
                    </a:cubicBezTo>
                    <a:cubicBezTo>
                      <a:pt x="109947" y="35038"/>
                      <a:pt x="112122" y="35280"/>
                      <a:pt x="113572" y="36005"/>
                    </a:cubicBezTo>
                    <a:cubicBezTo>
                      <a:pt x="115021" y="36730"/>
                      <a:pt x="116230" y="37454"/>
                      <a:pt x="117196" y="38904"/>
                    </a:cubicBezTo>
                    <a:cubicBezTo>
                      <a:pt x="117921" y="40113"/>
                      <a:pt x="118404" y="41804"/>
                      <a:pt x="118888" y="43496"/>
                    </a:cubicBezTo>
                    <a:cubicBezTo>
                      <a:pt x="119129" y="45429"/>
                      <a:pt x="119371" y="47362"/>
                      <a:pt x="119371" y="49778"/>
                    </a:cubicBezTo>
                    <a:lnTo>
                      <a:pt x="119371" y="84333"/>
                    </a:lnTo>
                    <a:lnTo>
                      <a:pt x="128795" y="84333"/>
                    </a:lnTo>
                    <a:close/>
                    <a:moveTo>
                      <a:pt x="60894" y="5799"/>
                    </a:moveTo>
                    <a:lnTo>
                      <a:pt x="50986" y="5799"/>
                    </a:lnTo>
                    <a:lnTo>
                      <a:pt x="50986" y="54128"/>
                    </a:lnTo>
                    <a:cubicBezTo>
                      <a:pt x="50986" y="59202"/>
                      <a:pt x="50503" y="63552"/>
                      <a:pt x="49295" y="66935"/>
                    </a:cubicBezTo>
                    <a:cubicBezTo>
                      <a:pt x="48328" y="70318"/>
                      <a:pt x="46879" y="72976"/>
                      <a:pt x="44945" y="74667"/>
                    </a:cubicBezTo>
                    <a:cubicBezTo>
                      <a:pt x="43012" y="76600"/>
                      <a:pt x="40837" y="77809"/>
                      <a:pt x="38421" y="78534"/>
                    </a:cubicBezTo>
                    <a:cubicBezTo>
                      <a:pt x="36005" y="79259"/>
                      <a:pt x="33347" y="79500"/>
                      <a:pt x="30447" y="79500"/>
                    </a:cubicBezTo>
                    <a:cubicBezTo>
                      <a:pt x="27547" y="79500"/>
                      <a:pt x="24889" y="79259"/>
                      <a:pt x="22231" y="78534"/>
                    </a:cubicBezTo>
                    <a:cubicBezTo>
                      <a:pt x="19815" y="77809"/>
                      <a:pt x="17640" y="76600"/>
                      <a:pt x="15707" y="74667"/>
                    </a:cubicBezTo>
                    <a:cubicBezTo>
                      <a:pt x="14015" y="72734"/>
                      <a:pt x="12565" y="70076"/>
                      <a:pt x="11357" y="66935"/>
                    </a:cubicBezTo>
                    <a:cubicBezTo>
                      <a:pt x="10391" y="63552"/>
                      <a:pt x="9666" y="59444"/>
                      <a:pt x="9666" y="54128"/>
                    </a:cubicBezTo>
                    <a:lnTo>
                      <a:pt x="9666" y="5799"/>
                    </a:lnTo>
                    <a:lnTo>
                      <a:pt x="0" y="5799"/>
                    </a:lnTo>
                    <a:lnTo>
                      <a:pt x="0" y="54853"/>
                    </a:lnTo>
                    <a:cubicBezTo>
                      <a:pt x="0" y="66451"/>
                      <a:pt x="2658" y="74667"/>
                      <a:pt x="7733" y="79500"/>
                    </a:cubicBezTo>
                    <a:cubicBezTo>
                      <a:pt x="12807" y="84333"/>
                      <a:pt x="20540" y="86749"/>
                      <a:pt x="30689" y="86749"/>
                    </a:cubicBezTo>
                    <a:cubicBezTo>
                      <a:pt x="40837" y="86749"/>
                      <a:pt x="48570" y="84333"/>
                      <a:pt x="53403" y="79500"/>
                    </a:cubicBezTo>
                    <a:cubicBezTo>
                      <a:pt x="58477" y="74667"/>
                      <a:pt x="60894" y="66451"/>
                      <a:pt x="60894" y="54853"/>
                    </a:cubicBezTo>
                    <a:lnTo>
                      <a:pt x="60894" y="5799"/>
                    </a:lnTo>
                    <a:close/>
                  </a:path>
                </a:pathLst>
              </a:custGeom>
              <a:solidFill>
                <a:srgbClr val="000000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  <p:sp>
            <p:nvSpPr>
              <p:cNvPr id="90" name="Freihandform: Form 89">
                <a:extLst>
                  <a:ext uri="{FF2B5EF4-FFF2-40B4-BE49-F238E27FC236}">
                    <a16:creationId xmlns:a16="http://schemas.microsoft.com/office/drawing/2014/main" id="{54233A76-DF1D-412F-8809-4C64F363D902}"/>
                  </a:ext>
                </a:extLst>
              </p:cNvPr>
              <p:cNvSpPr/>
              <p:nvPr/>
            </p:nvSpPr>
            <p:spPr>
              <a:xfrm>
                <a:off x="11569754" y="1219314"/>
                <a:ext cx="152234" cy="132903"/>
              </a:xfrm>
              <a:custGeom>
                <a:avLst/>
                <a:gdLst>
                  <a:gd name="connsiteX0" fmla="*/ 0 w 152234"/>
                  <a:gd name="connsiteY0" fmla="*/ 134353 h 132902"/>
                  <a:gd name="connsiteX1" fmla="*/ 84816 w 152234"/>
                  <a:gd name="connsiteY1" fmla="*/ 134353 h 132902"/>
                  <a:gd name="connsiteX2" fmla="*/ 152234 w 152234"/>
                  <a:gd name="connsiteY2" fmla="*/ 67176 h 132902"/>
                  <a:gd name="connsiteX3" fmla="*/ 84816 w 152234"/>
                  <a:gd name="connsiteY3" fmla="*/ 0 h 132902"/>
                  <a:gd name="connsiteX4" fmla="*/ 0 w 152234"/>
                  <a:gd name="connsiteY4" fmla="*/ 0 h 132902"/>
                  <a:gd name="connsiteX5" fmla="*/ 0 w 152234"/>
                  <a:gd name="connsiteY5" fmla="*/ 134353 h 132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234" h="132902">
                    <a:moveTo>
                      <a:pt x="0" y="134353"/>
                    </a:moveTo>
                    <a:lnTo>
                      <a:pt x="84816" y="134353"/>
                    </a:lnTo>
                    <a:cubicBezTo>
                      <a:pt x="122029" y="134353"/>
                      <a:pt x="152234" y="104389"/>
                      <a:pt x="152234" y="67176"/>
                    </a:cubicBezTo>
                    <a:cubicBezTo>
                      <a:pt x="152234" y="29964"/>
                      <a:pt x="122029" y="0"/>
                      <a:pt x="84816" y="0"/>
                    </a:cubicBezTo>
                    <a:lnTo>
                      <a:pt x="0" y="0"/>
                    </a:lnTo>
                    <a:lnTo>
                      <a:pt x="0" y="134353"/>
                    </a:lnTo>
                    <a:close/>
                  </a:path>
                </a:pathLst>
              </a:custGeom>
              <a:solidFill>
                <a:schemeClr val="tx2"/>
              </a:solidFill>
              <a:ln w="240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DE" sz="1351"/>
              </a:p>
            </p:txBody>
          </p:sp>
        </p:grpSp>
      </p:grpSp>
      <p:pic>
        <p:nvPicPr>
          <p:cNvPr id="101" name="Grafik 100">
            <a:extLst>
              <a:ext uri="{FF2B5EF4-FFF2-40B4-BE49-F238E27FC236}">
                <a16:creationId xmlns:a16="http://schemas.microsoft.com/office/drawing/2014/main" id="{B1906B45-DF98-42AD-8D5F-B42348530F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12044" y="366227"/>
            <a:ext cx="1998662" cy="45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474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Untertitel 2">
            <a:extLst>
              <a:ext uri="{FF2B5EF4-FFF2-40B4-BE49-F238E27FC236}">
                <a16:creationId xmlns:a16="http://schemas.microsoft.com/office/drawing/2014/main" id="{A18DDF52-5273-48AE-8D09-90DA7A10F5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6536" y="3512495"/>
            <a:ext cx="4936563" cy="60464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(bearbeiten)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FAB22651-CAFB-4334-BBAD-47EBF4CF7FD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36" y="2331598"/>
            <a:ext cx="4936563" cy="1108490"/>
          </a:xfrm>
        </p:spPr>
        <p:txBody>
          <a:bodyPr lIns="0" tIns="0" rIns="0" bIns="0" anchor="b">
            <a:noAutofit/>
          </a:bodyPr>
          <a:lstStyle>
            <a:lvl1pPr algn="l"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Titelfolie (bearbeiten)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F135B6-57F4-4B6E-AD86-CFAA18EDA94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620941" y="1316253"/>
            <a:ext cx="3523059" cy="3598647"/>
          </a:xfrm>
          <a:solidFill>
            <a:schemeClr val="bg2">
              <a:lumMod val="100000"/>
            </a:schemeClr>
          </a:solidFill>
          <a:ln/>
        </p:spPr>
        <p:txBody>
          <a:bodyPr lIns="0" tIns="540000" rIns="0" bIns="0" anchor="t">
            <a:noAutofit/>
          </a:bodyPr>
          <a:lstStyle>
            <a:lvl1pPr marL="180975" indent="0" algn="l">
              <a:lnSpc>
                <a:spcPct val="90000"/>
              </a:lnSpc>
              <a:buNone/>
              <a:defRPr sz="1600" b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  <a:lvl2pPr algn="ctr">
              <a:lnSpc>
                <a:spcPct val="90000"/>
              </a:lnSpc>
              <a:defRPr sz="1600" b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2pPr>
            <a:lvl3pPr algn="ctr">
              <a:lnSpc>
                <a:spcPct val="90000"/>
              </a:lnSpc>
              <a:defRPr sz="1600" b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3pPr>
            <a:lvl4pPr algn="ctr">
              <a:lnSpc>
                <a:spcPct val="90000"/>
              </a:lnSpc>
              <a:defRPr sz="1600" b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4pPr>
            <a:lvl5pPr algn="ctr">
              <a:lnSpc>
                <a:spcPct val="90000"/>
              </a:lnSpc>
              <a:defRPr sz="1600" b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Inhaltsplatzhalter</a:t>
            </a:r>
          </a:p>
        </p:txBody>
      </p:sp>
      <p:sp>
        <p:nvSpPr>
          <p:cNvPr id="28" name="Bildplatzhalter 4">
            <a:extLst>
              <a:ext uri="{FF2B5EF4-FFF2-40B4-BE49-F238E27FC236}">
                <a16:creationId xmlns:a16="http://schemas.microsoft.com/office/drawing/2014/main" id="{5E485192-2EF9-6641-A4FD-7903E499C73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26225" y="4151976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3" name="Bildplatzhalter 4">
            <a:extLst>
              <a:ext uri="{FF2B5EF4-FFF2-40B4-BE49-F238E27FC236}">
                <a16:creationId xmlns:a16="http://schemas.microsoft.com/office/drawing/2014/main" id="{F92B4699-D079-5B46-A5E5-D0CE8B4FF5C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230436" y="4151976"/>
            <a:ext cx="1528762" cy="582612"/>
          </a:xfrm>
          <a:noFill/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35" name="Textplatzhalter 22">
            <a:extLst>
              <a:ext uri="{FF2B5EF4-FFF2-40B4-BE49-F238E27FC236}">
                <a16:creationId xmlns:a16="http://schemas.microsoft.com/office/drawing/2014/main" id="{E88F2ABD-B4F2-BF45-B0C0-261F3A2EC7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288" y="4459481"/>
            <a:ext cx="1541121" cy="274183"/>
          </a:xfrm>
        </p:spPr>
        <p:txBody>
          <a:bodyPr/>
          <a:lstStyle>
            <a:lvl1pPr marL="0" indent="0">
              <a:buNone/>
              <a:defRPr sz="135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Datum (bearbeiten)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12C09A1D-5C30-4C82-86B2-93C3B6BFDA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40816"/>
            <a:ext cx="8534387" cy="875437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8B37D2DF-8AE2-4E34-A147-405B3A3F271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27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>
            <a:extLst>
              <a:ext uri="{FF2B5EF4-FFF2-40B4-BE49-F238E27FC236}">
                <a16:creationId xmlns:a16="http://schemas.microsoft.com/office/drawing/2014/main" id="{7E633196-45E0-4E0B-956B-12032884EE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  <p:sp>
        <p:nvSpPr>
          <p:cNvPr id="16" name="Titel 1">
            <a:extLst>
              <a:ext uri="{FF2B5EF4-FFF2-40B4-BE49-F238E27FC236}">
                <a16:creationId xmlns:a16="http://schemas.microsoft.com/office/drawing/2014/main" id="{73AB5F60-3C1F-41DD-B58A-3B7E23CC9DF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36" y="2250489"/>
            <a:ext cx="2830329" cy="1189599"/>
          </a:xfrm>
        </p:spPr>
        <p:txBody>
          <a:bodyPr lIns="0" tIns="0" rIns="0" bIns="0" anchor="b">
            <a:noAutofit/>
          </a:bodyPr>
          <a:lstStyle>
            <a:lvl1pPr algn="l"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Titelfolie (bearbeiten)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A18DDF52-5273-48AE-8D09-90DA7A10F5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6536" y="3512495"/>
            <a:ext cx="2830329" cy="60464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(bearbeiten)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76DE86-C438-4E37-A2C2-A3C892D489F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45886" y="1316253"/>
            <a:ext cx="5598114" cy="3598647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26" name="Bildplatzhalter 4">
            <a:extLst>
              <a:ext uri="{FF2B5EF4-FFF2-40B4-BE49-F238E27FC236}">
                <a16:creationId xmlns:a16="http://schemas.microsoft.com/office/drawing/2014/main" id="{B667A3A2-D04C-4844-BBA2-F27F285A2A1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19555" y="4150658"/>
            <a:ext cx="1528762" cy="582612"/>
          </a:xfrm>
          <a:noFill/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28" name="Textplatzhalter 22">
            <a:extLst>
              <a:ext uri="{FF2B5EF4-FFF2-40B4-BE49-F238E27FC236}">
                <a16:creationId xmlns:a16="http://schemas.microsoft.com/office/drawing/2014/main" id="{F8DF472F-A7C0-6447-A12C-AB015A5D0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2288" y="4459481"/>
            <a:ext cx="1169392" cy="274183"/>
          </a:xfrm>
        </p:spPr>
        <p:txBody>
          <a:bodyPr/>
          <a:lstStyle>
            <a:lvl1pPr marL="0" indent="0">
              <a:buNone/>
              <a:defRPr sz="135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Datum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18E21446-F357-4C47-9D0D-7AE9F33E899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40816"/>
            <a:ext cx="8534387" cy="87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452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zwei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el 1">
            <a:extLst>
              <a:ext uri="{FF2B5EF4-FFF2-40B4-BE49-F238E27FC236}">
                <a16:creationId xmlns:a16="http://schemas.microsoft.com/office/drawing/2014/main" id="{73AB5F60-3C1F-41DD-B58A-3B7E23CC9DF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36" y="3818597"/>
            <a:ext cx="5341606" cy="567763"/>
          </a:xfrm>
        </p:spPr>
        <p:txBody>
          <a:bodyPr lIns="0" tIns="0" rIns="0" bIns="0" anchor="b">
            <a:noAutofit/>
          </a:bodyPr>
          <a:lstStyle>
            <a:lvl1pPr algn="l"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Titelfolie</a:t>
            </a:r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A18DDF52-5273-48AE-8D09-90DA7A10F5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6536" y="4458767"/>
            <a:ext cx="5341607" cy="27418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(bearbeiten)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9443CD-BCA7-46CF-AFA8-330C4634025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0" y="1422399"/>
            <a:ext cx="6678234" cy="2396196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B24558D-B62E-4475-9EF0-8C38F6D9AB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740999" y="1422400"/>
            <a:ext cx="2403000" cy="2396196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26" name="Bildplatzhalter 4">
            <a:extLst>
              <a:ext uri="{FF2B5EF4-FFF2-40B4-BE49-F238E27FC236}">
                <a16:creationId xmlns:a16="http://schemas.microsoft.com/office/drawing/2014/main" id="{CC219343-0397-9E4E-BD60-873C1713E34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40153" y="4159763"/>
            <a:ext cx="1528762" cy="582612"/>
          </a:xfrm>
          <a:noFill/>
        </p:spPr>
        <p:txBody>
          <a:bodyPr/>
          <a:lstStyle>
            <a:lvl1pPr marL="0" indent="0" algn="ctr"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27" name="Bildplatzhalter 4">
            <a:extLst>
              <a:ext uri="{FF2B5EF4-FFF2-40B4-BE49-F238E27FC236}">
                <a16:creationId xmlns:a16="http://schemas.microsoft.com/office/drawing/2014/main" id="{016D7102-C9CE-0D4A-85BF-0EC312730C6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216352" y="4150337"/>
            <a:ext cx="1528762" cy="582612"/>
          </a:xfrm>
          <a:noFill/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800" baseline="0"/>
            </a:lvl1pPr>
          </a:lstStyle>
          <a:p>
            <a:r>
              <a:rPr lang="de-DE" dirty="0"/>
              <a:t>Sekundärlogo (z.B. Institut, Forschungsgruppe, o.Ä.). Bei Nichtbedarf löschen!</a:t>
            </a:r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85B9FCEE-8B61-EE4E-8E60-A4B4C50E635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96335" y="4467117"/>
            <a:ext cx="1021127" cy="274183"/>
          </a:xfrm>
        </p:spPr>
        <p:txBody>
          <a:bodyPr/>
          <a:lstStyle>
            <a:lvl1pPr marL="0" indent="0" algn="r">
              <a:buNone/>
              <a:defRPr sz="135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Datum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2FD03836-5609-4F63-BF7C-F35F69FB28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C719C1D0-0507-4309-9031-798B4E93BDC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40816"/>
            <a:ext cx="8534387" cy="87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730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2D474F-8BEC-4D91-A03D-D9362EBEA4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Inhaltsverzeichnis (bearbeiten)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49AD49C-66AF-4DEA-AFAD-00CFC0FCD9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8A236E8-550F-4D48-A470-B5B6ACB7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CEECEC85-61F4-4B79-8C27-7F9D489194F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488102" y="1422400"/>
            <a:ext cx="3655898" cy="3492500"/>
          </a:xfrm>
          <a:solidFill>
            <a:schemeClr val="bg2">
              <a:lumMod val="100000"/>
            </a:schemeClr>
          </a:solidFill>
          <a:ln/>
        </p:spPr>
        <p:txBody>
          <a:bodyPr vert="horz" lIns="0" tIns="540000" rIns="0" bIns="0" rtlCol="0" anchor="t">
            <a:noAutofit/>
          </a:bodyPr>
          <a:lstStyle>
            <a:lvl1pPr marL="180975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 lang="de-DE" b="0" dirty="0">
                <a:solidFill>
                  <a:schemeClr val="tx1">
                    <a:lumMod val="100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marL="180975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tx2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lang="de-DE" dirty="0"/>
              <a:t>Inhaltsplatzhalter</a:t>
            </a:r>
          </a:p>
          <a:p>
            <a:pPr marL="180975" lvl="0" indent="0">
              <a:buNone/>
            </a:pPr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00A45E48-BE13-4673-A7CD-2D5059A1B6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550" y="1422399"/>
            <a:ext cx="4586288" cy="3492500"/>
          </a:xfrm>
        </p:spPr>
        <p:txBody>
          <a:bodyPr>
            <a:noAutofit/>
          </a:bodyPr>
          <a:lstStyle>
            <a:lvl1pPr marL="295275" indent="-295275">
              <a:spcBef>
                <a:spcPts val="1200"/>
              </a:spcBef>
              <a:buFont typeface="+mj-lt"/>
              <a:buAutoNum type="arabicPeriod"/>
              <a:defRPr/>
            </a:lvl1pPr>
            <a:lvl2pPr>
              <a:defRPr/>
            </a:lvl2pPr>
          </a:lstStyle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</p:spTree>
    <p:extLst>
      <p:ext uri="{BB962C8B-B14F-4D97-AF65-F5344CB8AC3E}">
        <p14:creationId xmlns:p14="http://schemas.microsoft.com/office/powerpoint/2010/main" val="3613049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22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(ohne Untertit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B91DF-85D8-463B-87B4-AC49FF3D80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Inhalt ohne Untertitel (bearbeiten)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F6D937-F931-4295-B1B7-42BB8F3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28BE-335D-4B57-A559-B7210FE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389A477-57D5-4BE0-806F-7840FB2B8F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1550" y="1062757"/>
            <a:ext cx="8096250" cy="3852142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</p:spTree>
    <p:extLst>
      <p:ext uri="{BB962C8B-B14F-4D97-AF65-F5344CB8AC3E}">
        <p14:creationId xmlns:p14="http://schemas.microsoft.com/office/powerpoint/2010/main" val="1809276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B91DF-85D8-463B-87B4-AC49FF3D80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6AB3"/>
                </a:solidFill>
              </a:defRPr>
            </a:lvl1pPr>
          </a:lstStyle>
          <a:p>
            <a:r>
              <a:rPr lang="de-DE" dirty="0"/>
              <a:t>Inhalt (bearbeiten)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F6D937-F931-4295-B1B7-42BB8F3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28BE-335D-4B57-A559-B7210FECF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921D334-520E-4FBB-B8A8-6A609B53F95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1550" y="1422399"/>
            <a:ext cx="8101012" cy="3492500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Text (bearbeiten)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0"/>
            <a:r>
              <a:rPr lang="de-DE" dirty="0"/>
              <a:t>Text bearbeiten
Text bearbeiten 
Text bearbeiten 
Text bearbeiten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F6CD374-8E61-0A4C-83F0-76A0F812601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288" y="1089025"/>
            <a:ext cx="8101012" cy="333375"/>
          </a:xfrm>
        </p:spPr>
        <p:txBody>
          <a:bodyPr/>
          <a:lstStyle>
            <a:lvl1pPr marL="0" indent="0">
              <a:buNone/>
              <a:defRPr sz="1800">
                <a:solidFill>
                  <a:srgbClr val="006AB3"/>
                </a:solidFill>
              </a:defRPr>
            </a:lvl1pPr>
            <a:lvl5pPr marL="1074738" indent="0">
              <a:buNone/>
              <a:defRPr/>
            </a:lvl5pPr>
          </a:lstStyle>
          <a:p>
            <a:pPr lvl="0"/>
            <a:r>
              <a:rPr lang="de-DE" dirty="0"/>
              <a:t>Untertitel (bearbeiten)</a:t>
            </a:r>
          </a:p>
        </p:txBody>
      </p:sp>
    </p:spTree>
    <p:extLst>
      <p:ext uri="{BB962C8B-B14F-4D97-AF65-F5344CB8AC3E}">
        <p14:creationId xmlns:p14="http://schemas.microsoft.com/office/powerpoint/2010/main" val="937368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sv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3.jp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7D23EF9E-F1DE-491C-8BA1-E5FE0E25B2FA}"/>
              </a:ext>
            </a:extLst>
          </p:cNvPr>
          <p:cNvPicPr>
            <a:picLocks noChangeAspect="1"/>
          </p:cNvPicPr>
          <p:nvPr userDrawn="1"/>
        </p:nvPicPr>
        <p:blipFill>
          <a:blip r:embed="rId33">
            <a:extLst>
              <a:ext uri="{96DAC541-7B7A-43D3-8B79-37D633B846F1}">
                <asvg:svgBlip xmlns:asvg="http://schemas.microsoft.com/office/drawing/2016/SVG/main" r:embed="rId34"/>
              </a:ext>
            </a:extLst>
          </a:blip>
          <a:stretch>
            <a:fillRect/>
          </a:stretch>
        </p:blipFill>
        <p:spPr>
          <a:xfrm>
            <a:off x="0" y="4958451"/>
            <a:ext cx="9144000" cy="192881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03D4771-8BB8-4FA1-A2DA-170FCFE20560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26594" y="330910"/>
            <a:ext cx="6349662" cy="45232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2F5159-1DFE-4F9C-BE85-E97D32EA19C5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1550" y="1422399"/>
            <a:ext cx="8100956" cy="3423465"/>
          </a:xfrm>
          <a:prstGeom prst="rect">
            <a:avLst/>
          </a:prstGeom>
        </p:spPr>
        <p:txBody>
          <a:bodyPr vert="horz" lIns="0" tIns="7200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64DE2C-9DE8-411C-83C3-1274BB370203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35496" y="4975579"/>
            <a:ext cx="337406" cy="148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fld id="{9D195BCC-3514-4B1B-9C18-24F3D67EC54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C549DC-12B4-40A5-A309-CF801E18C8D4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628650" y="4975579"/>
            <a:ext cx="7129704" cy="1486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E9F45371-9B7D-4505-A4D1-3E02BE436A0C}"/>
              </a:ext>
            </a:extLst>
          </p:cNvPr>
          <p:cNvCxnSpPr>
            <a:cxnSpLocks/>
          </p:cNvCxnSpPr>
          <p:nvPr userDrawn="1"/>
        </p:nvCxnSpPr>
        <p:spPr>
          <a:xfrm>
            <a:off x="521551" y="974732"/>
            <a:ext cx="5634625" cy="0"/>
          </a:xfrm>
          <a:prstGeom prst="line">
            <a:avLst/>
          </a:prstGeom>
          <a:ln w="19050">
            <a:solidFill>
              <a:srgbClr val="CCDDE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ihandform: Form 44">
            <a:extLst>
              <a:ext uri="{FF2B5EF4-FFF2-40B4-BE49-F238E27FC236}">
                <a16:creationId xmlns:a16="http://schemas.microsoft.com/office/drawing/2014/main" id="{883162FD-5920-459D-B957-31A263988D88}"/>
              </a:ext>
            </a:extLst>
          </p:cNvPr>
          <p:cNvSpPr/>
          <p:nvPr userDrawn="1"/>
        </p:nvSpPr>
        <p:spPr>
          <a:xfrm>
            <a:off x="-4877" y="407792"/>
            <a:ext cx="337406" cy="294925"/>
          </a:xfrm>
          <a:custGeom>
            <a:avLst/>
            <a:gdLst>
              <a:gd name="connsiteX0" fmla="*/ 0 w 152234"/>
              <a:gd name="connsiteY0" fmla="*/ 134353 h 132902"/>
              <a:gd name="connsiteX1" fmla="*/ 84816 w 152234"/>
              <a:gd name="connsiteY1" fmla="*/ 134353 h 132902"/>
              <a:gd name="connsiteX2" fmla="*/ 152234 w 152234"/>
              <a:gd name="connsiteY2" fmla="*/ 67176 h 132902"/>
              <a:gd name="connsiteX3" fmla="*/ 84816 w 152234"/>
              <a:gd name="connsiteY3" fmla="*/ 0 h 132902"/>
              <a:gd name="connsiteX4" fmla="*/ 0 w 152234"/>
              <a:gd name="connsiteY4" fmla="*/ 0 h 132902"/>
              <a:gd name="connsiteX5" fmla="*/ 0 w 152234"/>
              <a:gd name="connsiteY5" fmla="*/ 134353 h 13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2234" h="132902">
                <a:moveTo>
                  <a:pt x="0" y="134353"/>
                </a:moveTo>
                <a:lnTo>
                  <a:pt x="84816" y="134353"/>
                </a:lnTo>
                <a:cubicBezTo>
                  <a:pt x="122029" y="134353"/>
                  <a:pt x="152234" y="104389"/>
                  <a:pt x="152234" y="67176"/>
                </a:cubicBezTo>
                <a:cubicBezTo>
                  <a:pt x="152234" y="29964"/>
                  <a:pt x="122029" y="0"/>
                  <a:pt x="84816" y="0"/>
                </a:cubicBezTo>
                <a:lnTo>
                  <a:pt x="0" y="0"/>
                </a:lnTo>
                <a:lnTo>
                  <a:pt x="0" y="134353"/>
                </a:lnTo>
                <a:close/>
              </a:path>
            </a:pathLst>
          </a:custGeom>
          <a:solidFill>
            <a:srgbClr val="F8AE01"/>
          </a:solidFill>
          <a:ln w="2402" cap="flat">
            <a:noFill/>
            <a:prstDash val="solid"/>
            <a:miter/>
          </a:ln>
        </p:spPr>
        <p:txBody>
          <a:bodyPr rtlCol="0" anchor="ctr"/>
          <a:lstStyle/>
          <a:p>
            <a:endParaRPr lang="de-DE" sz="1351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A101845-3608-4E0B-8D72-DF45CF0A804B}"/>
              </a:ext>
            </a:extLst>
          </p:cNvPr>
          <p:cNvPicPr>
            <a:picLocks noChangeAspect="1"/>
          </p:cNvPicPr>
          <p:nvPr userDrawn="1"/>
        </p:nvPicPr>
        <p:blipFill>
          <a:blip r:embed="rId35"/>
          <a:stretch>
            <a:fillRect/>
          </a:stretch>
        </p:blipFill>
        <p:spPr>
          <a:xfrm>
            <a:off x="6948264" y="375943"/>
            <a:ext cx="1998662" cy="45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21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6" r:id="rId7"/>
    <p:sldLayoutId id="2147483697" r:id="rId8"/>
    <p:sldLayoutId id="2147483698" r:id="rId9"/>
    <p:sldLayoutId id="2147483721" r:id="rId10"/>
    <p:sldLayoutId id="2147483699" r:id="rId11"/>
    <p:sldLayoutId id="2147483700" r:id="rId12"/>
    <p:sldLayoutId id="2147483722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4" r:id="rId25"/>
    <p:sldLayoutId id="2147483716" r:id="rId26"/>
    <p:sldLayoutId id="2147483717" r:id="rId27"/>
    <p:sldLayoutId id="2147483718" r:id="rId28"/>
    <p:sldLayoutId id="2147483719" r:id="rId29"/>
    <p:sldLayoutId id="2147483720" r:id="rId30"/>
    <p:sldLayoutId id="2147483723" r:id="rId3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700" kern="1200">
          <a:solidFill>
            <a:srgbClr val="006AB3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Font typeface="Wingdings 2" panose="05020102010507070707" pitchFamily="18" charset="2"/>
        <a:buChar char="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74638" algn="l" defTabSz="914400" rtl="0" eaLnBrk="1" latinLnBrk="0" hangingPunct="1">
        <a:lnSpc>
          <a:spcPct val="90000"/>
        </a:lnSpc>
        <a:spcBef>
          <a:spcPts val="600"/>
        </a:spcBef>
        <a:buClr>
          <a:schemeClr val="accent6"/>
        </a:buClr>
        <a:buFont typeface="Wingdings 2" panose="05020102010507070707" pitchFamily="18" charset="2"/>
        <a:buChar char="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808038" indent="-266700" algn="l" defTabSz="914400" rtl="0" eaLnBrk="1" latinLnBrk="0" hangingPunct="1">
        <a:lnSpc>
          <a:spcPct val="90000"/>
        </a:lnSpc>
        <a:spcBef>
          <a:spcPts val="600"/>
        </a:spcBef>
        <a:buClr>
          <a:schemeClr val="accent6"/>
        </a:buClr>
        <a:buFont typeface="Wingdings 2" panose="05020102010507070707" pitchFamily="18" charset="2"/>
        <a:buChar char="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74738" indent="-2667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Font typeface="Wingdings 2" panose="05020102010507070707" pitchFamily="18" charset="2"/>
        <a:buChar char="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41438" indent="-266700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Font typeface="Wingdings 2" panose="05020102010507070707" pitchFamily="18" charset="2"/>
        <a:buChar char="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1" userDrawn="1">
          <p15:clr>
            <a:srgbClr val="F26B43"/>
          </p15:clr>
        </p15:guide>
        <p15:guide id="4" pos="329" userDrawn="1">
          <p15:clr>
            <a:srgbClr val="F26B43"/>
          </p15:clr>
        </p15:guide>
        <p15:guide id="5" pos="5432" userDrawn="1">
          <p15:clr>
            <a:srgbClr val="F26B43"/>
          </p15:clr>
        </p15:guide>
        <p15:guide id="6" orient="horz" pos="686" userDrawn="1">
          <p15:clr>
            <a:srgbClr val="F26B43"/>
          </p15:clr>
        </p15:guide>
        <p15:guide id="7" orient="horz" pos="3096" userDrawn="1">
          <p15:clr>
            <a:srgbClr val="F26B43"/>
          </p15:clr>
        </p15:guide>
        <p15:guide id="9" orient="horz" pos="3121" userDrawn="1">
          <p15:clr>
            <a:srgbClr val="F26B43"/>
          </p15:clr>
        </p15:guide>
        <p15:guide id="10" orient="horz" pos="8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3" Type="http://schemas.openxmlformats.org/officeDocument/2006/relationships/image" Target="../media/image10.jpg"/><Relationship Id="rId7" Type="http://schemas.openxmlformats.org/officeDocument/2006/relationships/image" Target="../media/image14.png"/><Relationship Id="rId12" Type="http://schemas.openxmlformats.org/officeDocument/2006/relationships/image" Target="../media/image1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jpeg"/><Relationship Id="rId11" Type="http://schemas.openxmlformats.org/officeDocument/2006/relationships/image" Target="../media/image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el 100">
            <a:extLst>
              <a:ext uri="{FF2B5EF4-FFF2-40B4-BE49-F238E27FC236}">
                <a16:creationId xmlns:a16="http://schemas.microsoft.com/office/drawing/2014/main" id="{6ABA10D6-0652-4B42-A35F-CF9E0DD124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Intro – </a:t>
            </a:r>
            <a:r>
              <a:rPr lang="de-DE" dirty="0" err="1"/>
              <a:t>Programming</a:t>
            </a:r>
            <a:r>
              <a:rPr lang="de-DE" dirty="0"/>
              <a:t> in R and Python</a:t>
            </a:r>
          </a:p>
        </p:txBody>
      </p:sp>
      <p:sp>
        <p:nvSpPr>
          <p:cNvPr id="102" name="Untertitel 101">
            <a:extLst>
              <a:ext uri="{FF2B5EF4-FFF2-40B4-BE49-F238E27FC236}">
                <a16:creationId xmlns:a16="http://schemas.microsoft.com/office/drawing/2014/main" id="{A9C4E376-BA12-7D43-96B4-4F6C54848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Jan van Grimbergen, Jonathan Bobak</a:t>
            </a:r>
          </a:p>
        </p:txBody>
      </p:sp>
      <p:sp>
        <p:nvSpPr>
          <p:cNvPr id="132" name="Textplatzhalter 131">
            <a:extLst>
              <a:ext uri="{FF2B5EF4-FFF2-40B4-BE49-F238E27FC236}">
                <a16:creationId xmlns:a16="http://schemas.microsoft.com/office/drawing/2014/main" id="{13915252-8486-BE43-A525-942B4DD0B9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18.11.2024</a:t>
            </a:r>
          </a:p>
        </p:txBody>
      </p:sp>
    </p:spTree>
    <p:extLst>
      <p:ext uri="{BB962C8B-B14F-4D97-AF65-F5344CB8AC3E}">
        <p14:creationId xmlns:p14="http://schemas.microsoft.com/office/powerpoint/2010/main" val="1701597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54781-62CF-5D86-2E0C-86C81536F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4BEC427-5298-A2A6-EF72-FD71B5CA1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A4A7266-DB74-F4C7-8201-FF6686F7F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10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879B85B-D146-F01D-EA9D-AB360064A97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77FAE047-AD1B-0574-90A5-24680D3986E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" y="1396973"/>
            <a:ext cx="9144001" cy="35542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31B6D03-1CA8-BBB4-6FD7-0024C3D87447}"/>
              </a:ext>
            </a:extLst>
          </p:cNvPr>
          <p:cNvSpPr txBox="1"/>
          <p:nvPr/>
        </p:nvSpPr>
        <p:spPr>
          <a:xfrm>
            <a:off x="2262162" y="1071651"/>
            <a:ext cx="1877790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keyword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exit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0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BC5184B-38DD-E2CE-D118-D4E7B8F971DE}"/>
              </a:ext>
            </a:extLst>
          </p:cNvPr>
          <p:cNvSpPr txBox="1"/>
          <p:nvPr/>
        </p:nvSpPr>
        <p:spPr>
          <a:xfrm>
            <a:off x="7575804" y="48557"/>
            <a:ext cx="153270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if</a:t>
            </a:r>
            <a:r>
              <a:rPr lang="de-DE" dirty="0"/>
              <a:t>-statement </a:t>
            </a:r>
            <a:r>
              <a:rPr lang="de-DE" dirty="0" err="1"/>
              <a:t>body</a:t>
            </a:r>
            <a:endParaRPr lang="de-DE" dirty="0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C2BAD938-51E3-0F4E-1E2A-B461272B56C2}"/>
              </a:ext>
            </a:extLst>
          </p:cNvPr>
          <p:cNvSpPr/>
          <p:nvPr/>
        </p:nvSpPr>
        <p:spPr>
          <a:xfrm rot="16200000" flipV="1">
            <a:off x="304153" y="1344340"/>
            <a:ext cx="182766" cy="288032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1E3F959E-AFA2-3B5C-3A1E-E2E1526BAFDD}"/>
              </a:ext>
            </a:extLst>
          </p:cNvPr>
          <p:cNvSpPr/>
          <p:nvPr/>
        </p:nvSpPr>
        <p:spPr>
          <a:xfrm flipH="1">
            <a:off x="1724893" y="1217761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BE3E28B-BC13-3F4C-0318-14E85BAFC8DE}"/>
              </a:ext>
            </a:extLst>
          </p:cNvPr>
          <p:cNvSpPr txBox="1"/>
          <p:nvPr/>
        </p:nvSpPr>
        <p:spPr>
          <a:xfrm>
            <a:off x="35496" y="1647490"/>
            <a:ext cx="1735060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The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indented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tab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A9533A4-77CF-A12B-280A-D59DACD6CFA5}"/>
              </a:ext>
            </a:extLst>
          </p:cNvPr>
          <p:cNvSpPr txBox="1"/>
          <p:nvPr/>
        </p:nvSpPr>
        <p:spPr>
          <a:xfrm>
            <a:off x="467544" y="712113"/>
            <a:ext cx="1368152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statement</a:t>
            </a:r>
            <a:r>
              <a:rPr lang="de-DE" dirty="0"/>
              <a:t> </a:t>
            </a:r>
            <a:r>
              <a:rPr lang="de-DE" dirty="0" err="1"/>
              <a:t>body</a:t>
            </a:r>
            <a:endParaRPr lang="de-DE" dirty="0"/>
          </a:p>
        </p:txBody>
      </p:sp>
      <p:sp>
        <p:nvSpPr>
          <p:cNvPr id="9" name="Geschweifte Klammer links 8">
            <a:extLst>
              <a:ext uri="{FF2B5EF4-FFF2-40B4-BE49-F238E27FC236}">
                <a16:creationId xmlns:a16="http://schemas.microsoft.com/office/drawing/2014/main" id="{AD7885DD-5A79-0DD8-C880-D834F84C114B}"/>
              </a:ext>
            </a:extLst>
          </p:cNvPr>
          <p:cNvSpPr/>
          <p:nvPr/>
        </p:nvSpPr>
        <p:spPr>
          <a:xfrm rot="5400000">
            <a:off x="997357" y="606649"/>
            <a:ext cx="182766" cy="1061864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0492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12C246-EDFB-1327-79EA-968358474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746372D-202B-D678-61B9-108869EE2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AB5140-E729-EB17-BD69-440963096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11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1741B94-DAAE-D4CC-0E6D-B005B53A882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4E05D5BF-8FBC-A230-8EB5-0A839A13E228}"/>
              </a:ext>
            </a:extLst>
          </p:cNvPr>
          <p:cNvSpPr>
            <a:spLocks/>
          </p:cNvSpPr>
          <p:nvPr/>
        </p:nvSpPr>
        <p:spPr>
          <a:xfrm>
            <a:off x="-1" y="1634607"/>
            <a:ext cx="9144001" cy="331658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B8723DE-9851-E014-C022-F1DD4663FACF}"/>
              </a:ext>
            </a:extLst>
          </p:cNvPr>
          <p:cNvSpPr txBox="1"/>
          <p:nvPr/>
        </p:nvSpPr>
        <p:spPr>
          <a:xfrm>
            <a:off x="7146036" y="48557"/>
            <a:ext cx="1962468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elif</a:t>
            </a:r>
            <a:r>
              <a:rPr lang="de-DE" dirty="0"/>
              <a:t>-statement </a:t>
            </a:r>
            <a:r>
              <a:rPr lang="de-DE" dirty="0" err="1"/>
              <a:t>definition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734404A-6BB6-96DA-30BC-2B48F76D0630}"/>
              </a:ext>
            </a:extLst>
          </p:cNvPr>
          <p:cNvSpPr txBox="1"/>
          <p:nvPr/>
        </p:nvSpPr>
        <p:spPr>
          <a:xfrm>
            <a:off x="2398212" y="1371904"/>
            <a:ext cx="2376264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: </a:t>
            </a:r>
            <a:r>
              <a:rPr lang="de-DE" dirty="0" err="1"/>
              <a:t>signalizes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header</a:t>
            </a:r>
            <a:endParaRPr lang="de-DE" dirty="0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4041C993-E050-26FB-7D02-3A225F52EBE9}"/>
              </a:ext>
            </a:extLst>
          </p:cNvPr>
          <p:cNvSpPr/>
          <p:nvPr/>
        </p:nvSpPr>
        <p:spPr>
          <a:xfrm flipH="1">
            <a:off x="1930161" y="1426176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DE67A87-DCEB-9343-73E1-FE1BBF7DC42A}"/>
              </a:ext>
            </a:extLst>
          </p:cNvPr>
          <p:cNvSpPr txBox="1"/>
          <p:nvPr/>
        </p:nvSpPr>
        <p:spPr>
          <a:xfrm>
            <a:off x="328888" y="2155998"/>
            <a:ext cx="1650824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keyword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requires</a:t>
            </a:r>
            <a:r>
              <a:rPr lang="de-DE" dirty="0"/>
              <a:t> a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condition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F22B947-B251-7DFC-C825-2CE59675285F}"/>
              </a:ext>
            </a:extLst>
          </p:cNvPr>
          <p:cNvSpPr txBox="1"/>
          <p:nvPr/>
        </p:nvSpPr>
        <p:spPr>
          <a:xfrm>
            <a:off x="512948" y="724216"/>
            <a:ext cx="1566063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condition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elif</a:t>
            </a:r>
            <a:r>
              <a:rPr lang="de-DE" dirty="0"/>
              <a:t>-statement</a:t>
            </a:r>
          </a:p>
        </p:txBody>
      </p:sp>
      <p:sp>
        <p:nvSpPr>
          <p:cNvPr id="17" name="Geschweifte Klammer links 16">
            <a:extLst>
              <a:ext uri="{FF2B5EF4-FFF2-40B4-BE49-F238E27FC236}">
                <a16:creationId xmlns:a16="http://schemas.microsoft.com/office/drawing/2014/main" id="{FFDADCD1-6E5C-2398-4201-85EF750CBDD4}"/>
              </a:ext>
            </a:extLst>
          </p:cNvPr>
          <p:cNvSpPr/>
          <p:nvPr/>
        </p:nvSpPr>
        <p:spPr>
          <a:xfrm rot="5400000">
            <a:off x="1172703" y="734696"/>
            <a:ext cx="182766" cy="1296145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50CEEC5B-FAFF-E9C9-32CD-FF76497FA561}"/>
              </a:ext>
            </a:extLst>
          </p:cNvPr>
          <p:cNvSpPr/>
          <p:nvPr/>
        </p:nvSpPr>
        <p:spPr>
          <a:xfrm rot="5400000" flipH="1">
            <a:off x="220876" y="1750211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4542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0F084B-F1F8-A9C6-6DD3-D0161FBA6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1E9B847-D05E-D280-31A5-487E28356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385A54A-0DDA-E998-F51C-38261653D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12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D72BCF-DCB6-ABDB-8967-19E7411457D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EC822621-9356-A276-1FB3-317CB3A7C24E}"/>
              </a:ext>
            </a:extLst>
          </p:cNvPr>
          <p:cNvSpPr>
            <a:spLocks/>
          </p:cNvSpPr>
          <p:nvPr/>
        </p:nvSpPr>
        <p:spPr>
          <a:xfrm>
            <a:off x="-1" y="1812007"/>
            <a:ext cx="9144001" cy="313918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741764-DD9D-2FDD-5B9E-D4A5C3797F37}"/>
              </a:ext>
            </a:extLst>
          </p:cNvPr>
          <p:cNvSpPr txBox="1"/>
          <p:nvPr/>
        </p:nvSpPr>
        <p:spPr>
          <a:xfrm>
            <a:off x="2267744" y="1278781"/>
            <a:ext cx="1877790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keyword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exit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1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0956A96-E69C-BC85-343E-2AF2DD78B339}"/>
              </a:ext>
            </a:extLst>
          </p:cNvPr>
          <p:cNvSpPr txBox="1"/>
          <p:nvPr/>
        </p:nvSpPr>
        <p:spPr>
          <a:xfrm>
            <a:off x="7470648" y="48557"/>
            <a:ext cx="163785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elif</a:t>
            </a:r>
            <a:r>
              <a:rPr lang="de-DE" dirty="0"/>
              <a:t>-statement </a:t>
            </a:r>
            <a:r>
              <a:rPr lang="de-DE" dirty="0" err="1"/>
              <a:t>body</a:t>
            </a:r>
            <a:endParaRPr lang="de-DE" dirty="0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AA64A79A-EAB2-FE05-DE1B-097FA6A84B66}"/>
              </a:ext>
            </a:extLst>
          </p:cNvPr>
          <p:cNvSpPr/>
          <p:nvPr/>
        </p:nvSpPr>
        <p:spPr>
          <a:xfrm rot="16200000" flipV="1">
            <a:off x="304153" y="1725498"/>
            <a:ext cx="182766" cy="288032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8FAE1DD5-2579-4258-8702-D7ACCCD9C8D8}"/>
              </a:ext>
            </a:extLst>
          </p:cNvPr>
          <p:cNvSpPr/>
          <p:nvPr/>
        </p:nvSpPr>
        <p:spPr>
          <a:xfrm flipH="1">
            <a:off x="1724893" y="1598919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B1EF41A-FF86-46AE-CA68-6ACC73232CD0}"/>
              </a:ext>
            </a:extLst>
          </p:cNvPr>
          <p:cNvSpPr txBox="1"/>
          <p:nvPr/>
        </p:nvSpPr>
        <p:spPr>
          <a:xfrm>
            <a:off x="35496" y="2028648"/>
            <a:ext cx="1735060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The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indented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tab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6BAEDB2-1C70-6E69-8927-E6D61BD52334}"/>
              </a:ext>
            </a:extLst>
          </p:cNvPr>
          <p:cNvSpPr txBox="1"/>
          <p:nvPr/>
        </p:nvSpPr>
        <p:spPr>
          <a:xfrm>
            <a:off x="473126" y="919243"/>
            <a:ext cx="1368152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statement</a:t>
            </a:r>
            <a:r>
              <a:rPr lang="de-DE" dirty="0"/>
              <a:t> </a:t>
            </a:r>
            <a:r>
              <a:rPr lang="de-DE" dirty="0" err="1"/>
              <a:t>body</a:t>
            </a:r>
            <a:endParaRPr lang="de-DE" dirty="0"/>
          </a:p>
        </p:txBody>
      </p:sp>
      <p:sp>
        <p:nvSpPr>
          <p:cNvPr id="9" name="Geschweifte Klammer links 8">
            <a:extLst>
              <a:ext uri="{FF2B5EF4-FFF2-40B4-BE49-F238E27FC236}">
                <a16:creationId xmlns:a16="http://schemas.microsoft.com/office/drawing/2014/main" id="{64084ECE-307F-A5F4-54C1-569EABAA788D}"/>
              </a:ext>
            </a:extLst>
          </p:cNvPr>
          <p:cNvSpPr/>
          <p:nvPr/>
        </p:nvSpPr>
        <p:spPr>
          <a:xfrm rot="5400000">
            <a:off x="1002939" y="813779"/>
            <a:ext cx="182766" cy="1061864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4308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CC6524-9920-24D7-1379-55E677A25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DEC9C20-CEE5-6B70-A692-AC7536B39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435488A-9324-1A84-E8AC-319F3CF76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13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CD6E4E2-4D67-F534-A110-01878BDB7D7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38D1580B-E1EE-27B9-4194-5FB3606D0EA7}"/>
              </a:ext>
            </a:extLst>
          </p:cNvPr>
          <p:cNvSpPr>
            <a:spLocks/>
          </p:cNvSpPr>
          <p:nvPr/>
        </p:nvSpPr>
        <p:spPr>
          <a:xfrm>
            <a:off x="-1" y="1990966"/>
            <a:ext cx="9144001" cy="296022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490BB1B-03CC-3620-83CE-1CB792524FD9}"/>
              </a:ext>
            </a:extLst>
          </p:cNvPr>
          <p:cNvSpPr txBox="1"/>
          <p:nvPr/>
        </p:nvSpPr>
        <p:spPr>
          <a:xfrm>
            <a:off x="7059168" y="48557"/>
            <a:ext cx="204933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else</a:t>
            </a:r>
            <a:r>
              <a:rPr lang="de-DE" dirty="0"/>
              <a:t>-statement </a:t>
            </a:r>
            <a:r>
              <a:rPr lang="de-DE" dirty="0" err="1"/>
              <a:t>definition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0CB9B24-1DAF-7833-1DD8-903502341703}"/>
              </a:ext>
            </a:extLst>
          </p:cNvPr>
          <p:cNvSpPr txBox="1"/>
          <p:nvPr/>
        </p:nvSpPr>
        <p:spPr>
          <a:xfrm>
            <a:off x="1209306" y="1741953"/>
            <a:ext cx="2376264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: </a:t>
            </a:r>
            <a:r>
              <a:rPr lang="de-DE" dirty="0" err="1"/>
              <a:t>signalizes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header</a:t>
            </a:r>
            <a:endParaRPr lang="de-DE" dirty="0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C0DD715C-9683-352C-5974-122139048E5D}"/>
              </a:ext>
            </a:extLst>
          </p:cNvPr>
          <p:cNvSpPr/>
          <p:nvPr/>
        </p:nvSpPr>
        <p:spPr>
          <a:xfrm flipH="1">
            <a:off x="678834" y="1795772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0346B77-2D48-5488-624B-C99E0F70DC6B}"/>
              </a:ext>
            </a:extLst>
          </p:cNvPr>
          <p:cNvSpPr txBox="1"/>
          <p:nvPr/>
        </p:nvSpPr>
        <p:spPr>
          <a:xfrm>
            <a:off x="344004" y="2507306"/>
            <a:ext cx="1779723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keyword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condition</a:t>
            </a:r>
            <a:endParaRPr lang="de-DE" dirty="0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6DD5830B-9C53-5834-EA8E-E67CE22B9A20}"/>
              </a:ext>
            </a:extLst>
          </p:cNvPr>
          <p:cNvSpPr/>
          <p:nvPr/>
        </p:nvSpPr>
        <p:spPr>
          <a:xfrm rot="5400000" flipH="1">
            <a:off x="235993" y="2101519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2631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DE579-30C1-3DD4-A53F-B488DA8EF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3C0D562-B7C5-211D-5618-10BB6F663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5E9EB14-E62D-4B9F-4E68-314B06134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14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0D4E7C-8A75-F272-7BCC-641F3BD7E15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52168597-E96C-1B06-1D2C-5DBAA9A596CB}"/>
              </a:ext>
            </a:extLst>
          </p:cNvPr>
          <p:cNvSpPr>
            <a:spLocks/>
          </p:cNvSpPr>
          <p:nvPr/>
        </p:nvSpPr>
        <p:spPr>
          <a:xfrm>
            <a:off x="-1" y="2934965"/>
            <a:ext cx="9144001" cy="201622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FCA18F3-E92F-B16C-7CA8-341113D3DBB6}"/>
              </a:ext>
            </a:extLst>
          </p:cNvPr>
          <p:cNvSpPr txBox="1"/>
          <p:nvPr/>
        </p:nvSpPr>
        <p:spPr>
          <a:xfrm>
            <a:off x="5092019" y="2718941"/>
            <a:ext cx="1928253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multiline</a:t>
            </a:r>
            <a:r>
              <a:rPr lang="de-DE" dirty="0"/>
              <a:t> </a:t>
            </a:r>
            <a:r>
              <a:rPr lang="de-DE" dirty="0" err="1"/>
              <a:t>comment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still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properly</a:t>
            </a:r>
            <a:r>
              <a:rPr lang="de-DE" dirty="0"/>
              <a:t> </a:t>
            </a:r>
            <a:r>
              <a:rPr lang="de-DE" dirty="0" err="1"/>
              <a:t>indented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5580CBA-EEAD-D21B-FE94-013E1447B751}"/>
              </a:ext>
            </a:extLst>
          </p:cNvPr>
          <p:cNvSpPr txBox="1"/>
          <p:nvPr/>
        </p:nvSpPr>
        <p:spPr>
          <a:xfrm>
            <a:off x="7374636" y="48557"/>
            <a:ext cx="1733868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else</a:t>
            </a:r>
            <a:r>
              <a:rPr lang="de-DE" dirty="0"/>
              <a:t>-statement </a:t>
            </a:r>
            <a:r>
              <a:rPr lang="de-DE" dirty="0" err="1"/>
              <a:t>body</a:t>
            </a:r>
            <a:endParaRPr lang="de-DE" dirty="0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D0459629-DDBD-3442-7069-E6496F0652AE}"/>
              </a:ext>
            </a:extLst>
          </p:cNvPr>
          <p:cNvSpPr/>
          <p:nvPr/>
        </p:nvSpPr>
        <p:spPr>
          <a:xfrm rot="16200000" flipV="1">
            <a:off x="283524" y="2877626"/>
            <a:ext cx="182766" cy="288032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967BE4AC-D17F-E7DF-58B9-08055E4720BA}"/>
              </a:ext>
            </a:extLst>
          </p:cNvPr>
          <p:cNvSpPr/>
          <p:nvPr/>
        </p:nvSpPr>
        <p:spPr>
          <a:xfrm rot="5400000" flipH="1">
            <a:off x="4535995" y="2824600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E9B9BCD-627B-CB2D-85FE-8CB9C0236C36}"/>
              </a:ext>
            </a:extLst>
          </p:cNvPr>
          <p:cNvSpPr txBox="1"/>
          <p:nvPr/>
        </p:nvSpPr>
        <p:spPr>
          <a:xfrm>
            <a:off x="14867" y="3180776"/>
            <a:ext cx="1735060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The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indented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tab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525A8A2-B129-5612-8631-1C938B8AF3D5}"/>
              </a:ext>
            </a:extLst>
          </p:cNvPr>
          <p:cNvSpPr txBox="1"/>
          <p:nvPr/>
        </p:nvSpPr>
        <p:spPr>
          <a:xfrm>
            <a:off x="3573016" y="1449782"/>
            <a:ext cx="1368152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statement</a:t>
            </a:r>
            <a:r>
              <a:rPr lang="de-DE" dirty="0"/>
              <a:t> </a:t>
            </a:r>
            <a:r>
              <a:rPr lang="de-DE" dirty="0" err="1"/>
              <a:t>body</a:t>
            </a:r>
            <a:endParaRPr lang="de-DE" dirty="0"/>
          </a:p>
        </p:txBody>
      </p:sp>
      <p:sp>
        <p:nvSpPr>
          <p:cNvPr id="9" name="Geschweifte Klammer links 8">
            <a:extLst>
              <a:ext uri="{FF2B5EF4-FFF2-40B4-BE49-F238E27FC236}">
                <a16:creationId xmlns:a16="http://schemas.microsoft.com/office/drawing/2014/main" id="{A368E434-D431-A889-FD4D-DBF96F54ECE1}"/>
              </a:ext>
            </a:extLst>
          </p:cNvPr>
          <p:cNvSpPr/>
          <p:nvPr/>
        </p:nvSpPr>
        <p:spPr>
          <a:xfrm rot="5400000">
            <a:off x="4165709" y="-1755986"/>
            <a:ext cx="182766" cy="7398568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9547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92BAD-3705-6B81-A314-19EFBF8B4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76831EC-6361-DC68-ACB7-A2A895909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E89D16-5A47-D110-E219-E0956816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15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56D7E08-CA6E-368D-F6F0-5B6887A5B9F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5C8962D0-07F9-E8B5-A75E-82A11294865C}"/>
              </a:ext>
            </a:extLst>
          </p:cNvPr>
          <p:cNvSpPr>
            <a:spLocks/>
          </p:cNvSpPr>
          <p:nvPr/>
        </p:nvSpPr>
        <p:spPr>
          <a:xfrm>
            <a:off x="-1" y="3199775"/>
            <a:ext cx="9144001" cy="175141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F8A01985-A43F-FBD0-606A-1AB18BE34666}"/>
              </a:ext>
            </a:extLst>
          </p:cNvPr>
          <p:cNvSpPr txBox="1"/>
          <p:nvPr/>
        </p:nvSpPr>
        <p:spPr>
          <a:xfrm>
            <a:off x="8244408" y="48557"/>
            <a:ext cx="86409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nested</a:t>
            </a:r>
            <a:r>
              <a:rPr lang="de-DE" dirty="0"/>
              <a:t> </a:t>
            </a:r>
            <a:r>
              <a:rPr lang="de-DE" dirty="0" err="1"/>
              <a:t>if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903DDFF-397F-A4D1-B9E2-17537F433718}"/>
              </a:ext>
            </a:extLst>
          </p:cNvPr>
          <p:cNvSpPr txBox="1"/>
          <p:nvPr/>
        </p:nvSpPr>
        <p:spPr>
          <a:xfrm>
            <a:off x="2513146" y="2908443"/>
            <a:ext cx="2376264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: </a:t>
            </a:r>
            <a:r>
              <a:rPr lang="de-DE" dirty="0" err="1"/>
              <a:t>signalizes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header</a:t>
            </a:r>
            <a:endParaRPr lang="de-DE" dirty="0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C7AEAACC-1364-555D-8FEC-BBE17CC64646}"/>
              </a:ext>
            </a:extLst>
          </p:cNvPr>
          <p:cNvSpPr/>
          <p:nvPr/>
        </p:nvSpPr>
        <p:spPr>
          <a:xfrm flipH="1">
            <a:off x="2045095" y="2962715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B003050-DAE5-996A-668A-A57AEA917676}"/>
              </a:ext>
            </a:extLst>
          </p:cNvPr>
          <p:cNvSpPr txBox="1"/>
          <p:nvPr/>
        </p:nvSpPr>
        <p:spPr>
          <a:xfrm>
            <a:off x="443822" y="3692537"/>
            <a:ext cx="1650824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keyword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nested</a:t>
            </a:r>
            <a:r>
              <a:rPr lang="de-DE" dirty="0"/>
              <a:t> </a:t>
            </a: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 </a:t>
            </a:r>
            <a:r>
              <a:rPr lang="de-DE" dirty="0" err="1"/>
              <a:t>branch</a:t>
            </a:r>
            <a:endParaRPr lang="de-DE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067D4AB-D51A-AF04-0A69-7FBC60F20152}"/>
              </a:ext>
            </a:extLst>
          </p:cNvPr>
          <p:cNvSpPr txBox="1"/>
          <p:nvPr/>
        </p:nvSpPr>
        <p:spPr>
          <a:xfrm>
            <a:off x="627882" y="2260755"/>
            <a:ext cx="1566063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condition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-statement</a:t>
            </a:r>
          </a:p>
        </p:txBody>
      </p:sp>
      <p:sp>
        <p:nvSpPr>
          <p:cNvPr id="17" name="Geschweifte Klammer links 16">
            <a:extLst>
              <a:ext uri="{FF2B5EF4-FFF2-40B4-BE49-F238E27FC236}">
                <a16:creationId xmlns:a16="http://schemas.microsoft.com/office/drawing/2014/main" id="{87A5CD16-2457-470C-BA9B-0C52DE8D77B7}"/>
              </a:ext>
            </a:extLst>
          </p:cNvPr>
          <p:cNvSpPr/>
          <p:nvPr/>
        </p:nvSpPr>
        <p:spPr>
          <a:xfrm rot="5400000">
            <a:off x="1287637" y="2271235"/>
            <a:ext cx="182766" cy="1296145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1F270571-9D48-54BD-F678-7DAD2956F0F3}"/>
              </a:ext>
            </a:extLst>
          </p:cNvPr>
          <p:cNvSpPr/>
          <p:nvPr/>
        </p:nvSpPr>
        <p:spPr>
          <a:xfrm rot="5400000" flipH="1">
            <a:off x="397823" y="3291835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5896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7E99D-F4F1-5939-1AF9-192A3C462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B7896CC-49A8-32D8-58CE-62871A232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2D4E77C-2C33-C45D-8060-2E43D09F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16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8595B58-DC40-4049-2E38-C3FB366287A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C4098BFB-12E2-743E-BF0D-59D641B54BCC}"/>
              </a:ext>
            </a:extLst>
          </p:cNvPr>
          <p:cNvSpPr>
            <a:spLocks/>
          </p:cNvSpPr>
          <p:nvPr/>
        </p:nvSpPr>
        <p:spPr>
          <a:xfrm>
            <a:off x="-1" y="3372610"/>
            <a:ext cx="9144001" cy="15785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77F41C8-E338-3A59-27F0-A0CE1322EE71}"/>
              </a:ext>
            </a:extLst>
          </p:cNvPr>
          <p:cNvSpPr txBox="1"/>
          <p:nvPr/>
        </p:nvSpPr>
        <p:spPr>
          <a:xfrm>
            <a:off x="8244408" y="48557"/>
            <a:ext cx="86409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nested</a:t>
            </a:r>
            <a:r>
              <a:rPr lang="de-DE" dirty="0"/>
              <a:t> </a:t>
            </a:r>
            <a:r>
              <a:rPr lang="de-DE" dirty="0" err="1"/>
              <a:t>if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C20DF19-65A5-F054-B1B0-17F8570B46E9}"/>
              </a:ext>
            </a:extLst>
          </p:cNvPr>
          <p:cNvSpPr txBox="1"/>
          <p:nvPr/>
        </p:nvSpPr>
        <p:spPr>
          <a:xfrm>
            <a:off x="4753570" y="2906230"/>
            <a:ext cx="1877790" cy="92384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keyword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exit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computation</a:t>
            </a:r>
            <a:endParaRPr lang="de-DE" dirty="0"/>
          </a:p>
        </p:txBody>
      </p:sp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7C81229D-260D-497D-1157-EF9CC411532C}"/>
              </a:ext>
            </a:extLst>
          </p:cNvPr>
          <p:cNvSpPr/>
          <p:nvPr/>
        </p:nvSpPr>
        <p:spPr>
          <a:xfrm rot="16200000" flipV="1">
            <a:off x="304153" y="3063863"/>
            <a:ext cx="182766" cy="720080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81707B8A-A52A-C7B7-B775-35A90B407E6B}"/>
              </a:ext>
            </a:extLst>
          </p:cNvPr>
          <p:cNvSpPr/>
          <p:nvPr/>
        </p:nvSpPr>
        <p:spPr>
          <a:xfrm flipH="1">
            <a:off x="4177506" y="3155749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0E4D0C7-627C-B6B0-8E1A-51DBFB0C544F}"/>
              </a:ext>
            </a:extLst>
          </p:cNvPr>
          <p:cNvSpPr txBox="1"/>
          <p:nvPr/>
        </p:nvSpPr>
        <p:spPr>
          <a:xfrm>
            <a:off x="251520" y="3583037"/>
            <a:ext cx="2376264" cy="113172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The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indented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tab.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statement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nested</a:t>
            </a:r>
            <a:r>
              <a:rPr lang="de-DE" dirty="0"/>
              <a:t> and </a:t>
            </a:r>
            <a:r>
              <a:rPr lang="de-DE" dirty="0" err="1"/>
              <a:t>inside</a:t>
            </a:r>
            <a:r>
              <a:rPr lang="de-DE" dirty="0"/>
              <a:t> a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3 </a:t>
            </a:r>
            <a:r>
              <a:rPr lang="de-DE" dirty="0" err="1">
                <a:sym typeface="Wingdings" panose="05000000000000000000" pitchFamily="2" charset="2"/>
              </a:rPr>
              <a:t>tabs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040CB-5443-AEC9-D212-01C3F47C9E2B}"/>
              </a:ext>
            </a:extLst>
          </p:cNvPr>
          <p:cNvSpPr txBox="1"/>
          <p:nvPr/>
        </p:nvSpPr>
        <p:spPr>
          <a:xfrm>
            <a:off x="1708755" y="2641201"/>
            <a:ext cx="1368152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statement</a:t>
            </a:r>
            <a:r>
              <a:rPr lang="de-DE" dirty="0"/>
              <a:t> </a:t>
            </a:r>
            <a:r>
              <a:rPr lang="de-DE" dirty="0" err="1"/>
              <a:t>body</a:t>
            </a:r>
            <a:endParaRPr lang="de-DE" dirty="0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BF00C63A-5EAD-753C-1E6B-5A236ABCA639}"/>
              </a:ext>
            </a:extLst>
          </p:cNvPr>
          <p:cNvSpPr/>
          <p:nvPr/>
        </p:nvSpPr>
        <p:spPr>
          <a:xfrm rot="5400000">
            <a:off x="2301448" y="1471614"/>
            <a:ext cx="182766" cy="3288530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0134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B4F94C-730F-1264-B5BE-603E24880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B4D4EF1-4C7A-F56F-A63B-072CAA7EC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F8DB063-FBEF-36A2-2961-C223E642B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17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F001B04-EDE7-8D8C-4081-B1E735592BF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523EA1B0-475A-0083-9A5B-C7BB692ECC56}"/>
              </a:ext>
            </a:extLst>
          </p:cNvPr>
          <p:cNvSpPr>
            <a:spLocks/>
          </p:cNvSpPr>
          <p:nvPr/>
        </p:nvSpPr>
        <p:spPr>
          <a:xfrm>
            <a:off x="-1" y="3372610"/>
            <a:ext cx="9144001" cy="157857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56CC48D-46AB-A516-842F-27EDDAA2995E}"/>
              </a:ext>
            </a:extLst>
          </p:cNvPr>
          <p:cNvSpPr txBox="1"/>
          <p:nvPr/>
        </p:nvSpPr>
        <p:spPr>
          <a:xfrm>
            <a:off x="7884368" y="48557"/>
            <a:ext cx="122413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computations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040D3B1-94B6-CD5B-F7CD-FE3585F54AA1}"/>
              </a:ext>
            </a:extLst>
          </p:cNvPr>
          <p:cNvSpPr txBox="1"/>
          <p:nvPr/>
        </p:nvSpPr>
        <p:spPr>
          <a:xfrm>
            <a:off x="683568" y="3604775"/>
            <a:ext cx="3617650" cy="113172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mathematical</a:t>
            </a:r>
            <a:r>
              <a:rPr lang="de-DE" dirty="0"/>
              <a:t> </a:t>
            </a:r>
            <a:r>
              <a:rPr lang="de-DE" dirty="0" err="1"/>
              <a:t>formula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parameters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operations</a:t>
            </a:r>
            <a:r>
              <a:rPr lang="de-DE" dirty="0"/>
              <a:t> </a:t>
            </a:r>
            <a:r>
              <a:rPr lang="de-DE" dirty="0" err="1"/>
              <a:t>applies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brackets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0D49A3A0-DCA5-C8F4-8954-8F4C9EDC0825}"/>
              </a:ext>
            </a:extLst>
          </p:cNvPr>
          <p:cNvSpPr/>
          <p:nvPr/>
        </p:nvSpPr>
        <p:spPr>
          <a:xfrm rot="16200000" flipV="1">
            <a:off x="2392385" y="2158836"/>
            <a:ext cx="182766" cy="2592288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945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9097AF-76B0-3FDA-529F-F117F257B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E2A5FFC-F690-437D-1BA0-129C0222B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9CDFC5-AE95-0826-097A-E6D69BCD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18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C9D736-DBA2-278B-AE16-FBCC31C1F2E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7F2DD42A-654A-0D55-AAA9-C14F58BB5FB5}"/>
              </a:ext>
            </a:extLst>
          </p:cNvPr>
          <p:cNvSpPr>
            <a:spLocks/>
          </p:cNvSpPr>
          <p:nvPr/>
        </p:nvSpPr>
        <p:spPr>
          <a:xfrm>
            <a:off x="-1" y="3583036"/>
            <a:ext cx="9144001" cy="136815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051E654-EA6A-EF8A-7978-985E6F0C10F3}"/>
              </a:ext>
            </a:extLst>
          </p:cNvPr>
          <p:cNvSpPr txBox="1"/>
          <p:nvPr/>
        </p:nvSpPr>
        <p:spPr>
          <a:xfrm>
            <a:off x="8244408" y="48557"/>
            <a:ext cx="86409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nested</a:t>
            </a:r>
            <a:r>
              <a:rPr lang="de-DE" dirty="0"/>
              <a:t> </a:t>
            </a:r>
            <a:r>
              <a:rPr lang="de-DE" dirty="0" err="1"/>
              <a:t>if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E3701E9-8CD2-A959-D1C9-FCE8489A7713}"/>
              </a:ext>
            </a:extLst>
          </p:cNvPr>
          <p:cNvSpPr txBox="1"/>
          <p:nvPr/>
        </p:nvSpPr>
        <p:spPr>
          <a:xfrm>
            <a:off x="1393828" y="3317481"/>
            <a:ext cx="2376264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: </a:t>
            </a:r>
            <a:r>
              <a:rPr lang="de-DE" dirty="0" err="1"/>
              <a:t>signalizes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header</a:t>
            </a:r>
            <a:endParaRPr lang="de-DE" dirty="0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D7F8A85E-E91D-FAE9-2FC8-C560C42735F5}"/>
              </a:ext>
            </a:extLst>
          </p:cNvPr>
          <p:cNvSpPr/>
          <p:nvPr/>
        </p:nvSpPr>
        <p:spPr>
          <a:xfrm flipH="1">
            <a:off x="925777" y="3371753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0FABF77-AE5E-2265-76B0-2D86D87FBF60}"/>
              </a:ext>
            </a:extLst>
          </p:cNvPr>
          <p:cNvSpPr txBox="1"/>
          <p:nvPr/>
        </p:nvSpPr>
        <p:spPr>
          <a:xfrm>
            <a:off x="499508" y="4078715"/>
            <a:ext cx="2776348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keyword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indentation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connected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nested-if</a:t>
            </a:r>
            <a:endParaRPr lang="de-DE" dirty="0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FE4879DE-94F5-4E35-5514-D5B743FE89AF}"/>
              </a:ext>
            </a:extLst>
          </p:cNvPr>
          <p:cNvSpPr/>
          <p:nvPr/>
        </p:nvSpPr>
        <p:spPr>
          <a:xfrm rot="5400000" flipH="1">
            <a:off x="453509" y="3678013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Pfeil: nach rechts gekrümmt 18">
            <a:extLst>
              <a:ext uri="{FF2B5EF4-FFF2-40B4-BE49-F238E27FC236}">
                <a16:creationId xmlns:a16="http://schemas.microsoft.com/office/drawing/2014/main" id="{12D2FB32-D90F-286C-C3F5-ED447C9D25AD}"/>
              </a:ext>
            </a:extLst>
          </p:cNvPr>
          <p:cNvSpPr/>
          <p:nvPr/>
        </p:nvSpPr>
        <p:spPr>
          <a:xfrm flipV="1">
            <a:off x="296594" y="3078981"/>
            <a:ext cx="188619" cy="432049"/>
          </a:xfrm>
          <a:prstGeom prst="curved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695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F52A9-A52F-CAEF-A057-80845755E7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604594C-1B15-EDB0-5FDE-6F611133A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4B5A6C5-3F5C-C9B9-91E3-8A1237976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19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DE0DFD9-E651-02E8-FC86-76A1FB04742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3D1FF65C-E33A-A1BD-34CC-096EADE94D91}"/>
              </a:ext>
            </a:extLst>
          </p:cNvPr>
          <p:cNvSpPr>
            <a:spLocks/>
          </p:cNvSpPr>
          <p:nvPr/>
        </p:nvSpPr>
        <p:spPr>
          <a:xfrm>
            <a:off x="-1" y="4375126"/>
            <a:ext cx="9144001" cy="57606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881AA16-E37F-DA8B-5675-6F004583FA55}"/>
              </a:ext>
            </a:extLst>
          </p:cNvPr>
          <p:cNvSpPr txBox="1"/>
          <p:nvPr/>
        </p:nvSpPr>
        <p:spPr>
          <a:xfrm>
            <a:off x="8244408" y="48557"/>
            <a:ext cx="86409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nested</a:t>
            </a:r>
            <a:r>
              <a:rPr lang="de-DE" dirty="0"/>
              <a:t> </a:t>
            </a:r>
            <a:r>
              <a:rPr lang="de-DE" dirty="0" err="1"/>
              <a:t>if</a:t>
            </a:r>
            <a:endParaRPr lang="de-DE" dirty="0"/>
          </a:p>
        </p:txBody>
      </p:sp>
      <p:sp>
        <p:nvSpPr>
          <p:cNvPr id="6" name="Geschweifte Klammer links 5">
            <a:extLst>
              <a:ext uri="{FF2B5EF4-FFF2-40B4-BE49-F238E27FC236}">
                <a16:creationId xmlns:a16="http://schemas.microsoft.com/office/drawing/2014/main" id="{89A6D86F-68D1-3195-1722-91AE4828F50A}"/>
              </a:ext>
            </a:extLst>
          </p:cNvPr>
          <p:cNvSpPr/>
          <p:nvPr/>
        </p:nvSpPr>
        <p:spPr>
          <a:xfrm rot="5400000">
            <a:off x="304153" y="3170364"/>
            <a:ext cx="182766" cy="720080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FE99494-8CEA-1A3E-CB73-5D1DC8056E7F}"/>
              </a:ext>
            </a:extLst>
          </p:cNvPr>
          <p:cNvSpPr txBox="1"/>
          <p:nvPr/>
        </p:nvSpPr>
        <p:spPr>
          <a:xfrm>
            <a:off x="107504" y="2175869"/>
            <a:ext cx="2376264" cy="113172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The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indented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tab.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statement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nested</a:t>
            </a:r>
            <a:r>
              <a:rPr lang="de-DE" dirty="0"/>
              <a:t> and </a:t>
            </a:r>
            <a:r>
              <a:rPr lang="de-DE" dirty="0" err="1"/>
              <a:t>inside</a:t>
            </a:r>
            <a:r>
              <a:rPr lang="de-DE" dirty="0"/>
              <a:t> a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3 </a:t>
            </a:r>
            <a:r>
              <a:rPr lang="de-DE" dirty="0" err="1">
                <a:sym typeface="Wingdings" panose="05000000000000000000" pitchFamily="2" charset="2"/>
              </a:rPr>
              <a:t>tabs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3696C4F-353A-1D59-C9E1-C80E3D759E30}"/>
              </a:ext>
            </a:extLst>
          </p:cNvPr>
          <p:cNvSpPr txBox="1"/>
          <p:nvPr/>
        </p:nvSpPr>
        <p:spPr>
          <a:xfrm>
            <a:off x="1708754" y="4583336"/>
            <a:ext cx="1368152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statement</a:t>
            </a:r>
            <a:r>
              <a:rPr lang="de-DE" dirty="0"/>
              <a:t> </a:t>
            </a:r>
            <a:r>
              <a:rPr lang="de-DE" dirty="0" err="1"/>
              <a:t>body</a:t>
            </a:r>
            <a:endParaRPr lang="de-DE" dirty="0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062F0259-89F1-8254-DEDB-14502BD4CF56}"/>
              </a:ext>
            </a:extLst>
          </p:cNvPr>
          <p:cNvSpPr/>
          <p:nvPr/>
        </p:nvSpPr>
        <p:spPr>
          <a:xfrm rot="16200000" flipV="1">
            <a:off x="2301448" y="2798845"/>
            <a:ext cx="182766" cy="3288530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4810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58C9582-EE9E-415D-A673-3C16F7E5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6AB3"/>
                </a:solidFill>
              </a:rPr>
              <a:t>Co</a:t>
            </a:r>
            <a:r>
              <a:rPr lang="en-US" dirty="0"/>
              <a:t>mputers are inherently dumb</a:t>
            </a:r>
            <a:endParaRPr lang="en-US" dirty="0">
              <a:solidFill>
                <a:srgbClr val="006AB3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C6B9017-97EF-4954-82B5-99A64D22B6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1550" y="1062757"/>
            <a:ext cx="2970330" cy="3852142"/>
          </a:xfrm>
        </p:spPr>
        <p:txBody>
          <a:bodyPr/>
          <a:lstStyle/>
          <a:p>
            <a:r>
              <a:rPr lang="en-US" dirty="0"/>
              <a:t>Expectation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3F3392-60D3-44A4-94A4-B9E311905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566813"/>
            <a:ext cx="3168352" cy="31683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D106AE-A136-4572-9CA9-8F12FBC26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080" y="1566813"/>
            <a:ext cx="3168352" cy="316835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36250E5-984A-4F01-829B-F731707B0B77}"/>
              </a:ext>
            </a:extLst>
          </p:cNvPr>
          <p:cNvSpPr txBox="1">
            <a:spLocks/>
          </p:cNvSpPr>
          <p:nvPr/>
        </p:nvSpPr>
        <p:spPr>
          <a:xfrm>
            <a:off x="5292080" y="1062757"/>
            <a:ext cx="2970330" cy="3852142"/>
          </a:xfrm>
          <a:prstGeom prst="rect">
            <a:avLst/>
          </a:prstGeom>
        </p:spPr>
        <p:txBody>
          <a:bodyPr vert="horz" lIns="0" tIns="7200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Wingdings 2" panose="05020102010507070707" pitchFamily="18" charset="2"/>
              <a:buChar char="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1338" indent="-2746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6"/>
              </a:buClr>
              <a:buFont typeface="Wingdings 2" panose="05020102010507070707" pitchFamily="18" charset="2"/>
              <a:buChar char="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8038" indent="-2667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6"/>
              </a:buClr>
              <a:buFont typeface="Wingdings 2" panose="05020102010507070707" pitchFamily="18" charset="2"/>
              <a:buChar char="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4738" indent="-2667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Wingdings 2" panose="05020102010507070707" pitchFamily="18" charset="2"/>
              <a:buChar char="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1438" indent="-2667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Wingdings 2" panose="05020102010507070707" pitchFamily="18" charset="2"/>
              <a:buChar char="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Reality</a:t>
            </a:r>
          </a:p>
        </p:txBody>
      </p:sp>
    </p:spTree>
    <p:extLst>
      <p:ext uri="{BB962C8B-B14F-4D97-AF65-F5344CB8AC3E}">
        <p14:creationId xmlns:p14="http://schemas.microsoft.com/office/powerpoint/2010/main" val="1435005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6C006-4785-3A7D-95DD-275799B81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34D5C9-D948-F216-0D48-6AD256634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6939DF-9548-4D70-AB00-C0395F09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20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26AF350-B59F-D3F1-9E38-8B587752C4F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FA5922CF-29F3-4156-A163-58B2A4CC7624}"/>
              </a:ext>
            </a:extLst>
          </p:cNvPr>
          <p:cNvSpPr>
            <a:spLocks/>
          </p:cNvSpPr>
          <p:nvPr/>
        </p:nvSpPr>
        <p:spPr>
          <a:xfrm>
            <a:off x="-1" y="3943077"/>
            <a:ext cx="9144001" cy="100811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7FDBBAD-F04F-DBF3-7911-8090CFB280EF}"/>
              </a:ext>
            </a:extLst>
          </p:cNvPr>
          <p:cNvSpPr txBox="1"/>
          <p:nvPr/>
        </p:nvSpPr>
        <p:spPr>
          <a:xfrm>
            <a:off x="8330184" y="48557"/>
            <a:ext cx="77832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for</a:t>
            </a:r>
            <a:r>
              <a:rPr lang="de-DE" dirty="0"/>
              <a:t>-loop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3CA8046-C0CD-3B95-2701-BE5A6133641A}"/>
              </a:ext>
            </a:extLst>
          </p:cNvPr>
          <p:cNvSpPr txBox="1"/>
          <p:nvPr/>
        </p:nvSpPr>
        <p:spPr>
          <a:xfrm>
            <a:off x="3635896" y="3720965"/>
            <a:ext cx="2376264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: </a:t>
            </a:r>
            <a:r>
              <a:rPr lang="de-DE" dirty="0" err="1"/>
              <a:t>signalizes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header</a:t>
            </a:r>
            <a:endParaRPr lang="de-DE" dirty="0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868A88AA-E1B5-BC1E-9106-6F09E5FA25DE}"/>
              </a:ext>
            </a:extLst>
          </p:cNvPr>
          <p:cNvSpPr/>
          <p:nvPr/>
        </p:nvSpPr>
        <p:spPr>
          <a:xfrm flipH="1">
            <a:off x="2953555" y="3763058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DF6D1A3-0302-8C2E-A747-934C939B2F24}"/>
              </a:ext>
            </a:extLst>
          </p:cNvPr>
          <p:cNvSpPr txBox="1"/>
          <p:nvPr/>
        </p:nvSpPr>
        <p:spPr>
          <a:xfrm>
            <a:off x="142385" y="2904503"/>
            <a:ext cx="1442404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keyword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loop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3FCAFF5-70B8-366A-0C28-176BA69B33E2}"/>
              </a:ext>
            </a:extLst>
          </p:cNvPr>
          <p:cNvSpPr txBox="1"/>
          <p:nvPr/>
        </p:nvSpPr>
        <p:spPr>
          <a:xfrm>
            <a:off x="2432264" y="4197832"/>
            <a:ext cx="3363872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range</a:t>
            </a:r>
            <a:r>
              <a:rPr lang="de-DE" dirty="0"/>
              <a:t>(n)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built</a:t>
            </a:r>
            <a:r>
              <a:rPr lang="de-DE" dirty="0"/>
              <a:t>-in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generate</a:t>
            </a:r>
            <a:r>
              <a:rPr lang="de-DE" dirty="0"/>
              <a:t> a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entries</a:t>
            </a:r>
            <a:r>
              <a:rPr lang="de-DE" dirty="0"/>
              <a:t> [0, 1, 2, …, n-1]</a:t>
            </a:r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37DE4EAF-E2C7-27F0-6246-94BA8A19F286}"/>
              </a:ext>
            </a:extLst>
          </p:cNvPr>
          <p:cNvSpPr/>
          <p:nvPr/>
        </p:nvSpPr>
        <p:spPr>
          <a:xfrm rot="5400000" flipH="1">
            <a:off x="935595" y="4057283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F59D2626-ED26-A93B-0B17-B91641C7952F}"/>
              </a:ext>
            </a:extLst>
          </p:cNvPr>
          <p:cNvSpPr/>
          <p:nvPr/>
        </p:nvSpPr>
        <p:spPr>
          <a:xfrm rot="16200000" flipH="1" flipV="1">
            <a:off x="647563" y="3475026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15F80475-F26A-FEE2-F868-77DD900A37D9}"/>
              </a:ext>
            </a:extLst>
          </p:cNvPr>
          <p:cNvSpPr txBox="1"/>
          <p:nvPr/>
        </p:nvSpPr>
        <p:spPr>
          <a:xfrm>
            <a:off x="60687" y="4405710"/>
            <a:ext cx="1442404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iteration</a:t>
            </a:r>
            <a:r>
              <a:rPr lang="de-DE" dirty="0"/>
              <a:t> variable</a:t>
            </a:r>
          </a:p>
        </p:txBody>
      </p:sp>
      <p:sp>
        <p:nvSpPr>
          <p:cNvPr id="20" name="Pfeil: nach rechts 19">
            <a:extLst>
              <a:ext uri="{FF2B5EF4-FFF2-40B4-BE49-F238E27FC236}">
                <a16:creationId xmlns:a16="http://schemas.microsoft.com/office/drawing/2014/main" id="{38548BDE-391C-F8FA-7F19-AE48B8FEF4C4}"/>
              </a:ext>
            </a:extLst>
          </p:cNvPr>
          <p:cNvSpPr/>
          <p:nvPr/>
        </p:nvSpPr>
        <p:spPr>
          <a:xfrm rot="19161205" flipH="1">
            <a:off x="1368765" y="3481671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63A1E21-F825-F16C-C7EC-A365E1CBB6F6}"/>
              </a:ext>
            </a:extLst>
          </p:cNvPr>
          <p:cNvSpPr txBox="1"/>
          <p:nvPr/>
        </p:nvSpPr>
        <p:spPr>
          <a:xfrm>
            <a:off x="1948874" y="2908816"/>
            <a:ext cx="1951670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keyword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specifying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iteration</a:t>
            </a:r>
            <a:r>
              <a:rPr lang="de-DE" dirty="0"/>
              <a:t> variable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refering</a:t>
            </a:r>
            <a:r>
              <a:rPr lang="de-DE" dirty="0"/>
              <a:t> </a:t>
            </a:r>
            <a:r>
              <a:rPr lang="de-DE" dirty="0" err="1"/>
              <a:t>to</a:t>
            </a:r>
            <a:endParaRPr lang="de-DE" dirty="0"/>
          </a:p>
        </p:txBody>
      </p:sp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0F59E913-D7F4-EC0A-964F-FF21E93856A4}"/>
              </a:ext>
            </a:extLst>
          </p:cNvPr>
          <p:cNvSpPr/>
          <p:nvPr/>
        </p:nvSpPr>
        <p:spPr>
          <a:xfrm rot="2798541" flipH="1">
            <a:off x="1959695" y="4057283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18255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A04616-4FDA-AB7F-043C-61532184B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0729EAA-4940-7E68-1B9E-3595924A4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89214C9-46AF-DBBD-ECF8-A8B07C4E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21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781F7BD-B37A-8659-EA3A-C3434A9708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34D7853F-D79A-435D-7E40-A4025359AF9F}"/>
              </a:ext>
            </a:extLst>
          </p:cNvPr>
          <p:cNvSpPr>
            <a:spLocks/>
          </p:cNvSpPr>
          <p:nvPr/>
        </p:nvSpPr>
        <p:spPr>
          <a:xfrm>
            <a:off x="-1" y="4183577"/>
            <a:ext cx="9144001" cy="76761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27811FA-CAB3-3B0E-7F74-456268FF728A}"/>
              </a:ext>
            </a:extLst>
          </p:cNvPr>
          <p:cNvSpPr txBox="1"/>
          <p:nvPr/>
        </p:nvSpPr>
        <p:spPr>
          <a:xfrm>
            <a:off x="8330184" y="48557"/>
            <a:ext cx="77832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for</a:t>
            </a:r>
            <a:r>
              <a:rPr lang="de-DE" dirty="0"/>
              <a:t>-loop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EC5E52D-D7F9-7537-5106-03A6D8EAC432}"/>
              </a:ext>
            </a:extLst>
          </p:cNvPr>
          <p:cNvSpPr txBox="1"/>
          <p:nvPr/>
        </p:nvSpPr>
        <p:spPr>
          <a:xfrm>
            <a:off x="4283968" y="2465078"/>
            <a:ext cx="3435803" cy="1339597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inside</a:t>
            </a:r>
            <a:r>
              <a:rPr lang="de-DE" dirty="0"/>
              <a:t> a </a:t>
            </a:r>
            <a:r>
              <a:rPr lang="de-DE" dirty="0" err="1"/>
              <a:t>function</a:t>
            </a:r>
            <a:r>
              <a:rPr lang="de-DE" dirty="0"/>
              <a:t> (1 </a:t>
            </a:r>
            <a:r>
              <a:rPr lang="de-DE" dirty="0" err="1"/>
              <a:t>indent</a:t>
            </a:r>
            <a:r>
              <a:rPr lang="de-DE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 </a:t>
            </a:r>
            <a:r>
              <a:rPr lang="de-DE" dirty="0" err="1"/>
              <a:t>branch</a:t>
            </a:r>
            <a:r>
              <a:rPr lang="de-DE" dirty="0"/>
              <a:t> (1 </a:t>
            </a:r>
            <a:r>
              <a:rPr lang="de-DE" dirty="0" err="1"/>
              <a:t>indent</a:t>
            </a:r>
            <a:r>
              <a:rPr lang="de-DE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else</a:t>
            </a:r>
            <a:r>
              <a:rPr lang="de-DE" dirty="0"/>
              <a:t> </a:t>
            </a:r>
            <a:r>
              <a:rPr lang="de-DE" dirty="0" err="1"/>
              <a:t>branch</a:t>
            </a:r>
            <a:r>
              <a:rPr lang="de-DE" dirty="0"/>
              <a:t> (1 </a:t>
            </a:r>
            <a:r>
              <a:rPr lang="de-DE" dirty="0" err="1"/>
              <a:t>indent</a:t>
            </a:r>
            <a:r>
              <a:rPr lang="de-DE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inside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loop (1 </a:t>
            </a:r>
            <a:r>
              <a:rPr lang="de-DE" dirty="0" err="1"/>
              <a:t>indent</a:t>
            </a:r>
            <a:r>
              <a:rPr lang="de-DE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 4 </a:t>
            </a:r>
            <a:r>
              <a:rPr lang="de-DE" dirty="0" err="1">
                <a:sym typeface="Wingdings" panose="05000000000000000000" pitchFamily="2" charset="2"/>
              </a:rPr>
              <a:t>tab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indents</a:t>
            </a:r>
            <a:r>
              <a:rPr lang="de-DE" dirty="0">
                <a:sym typeface="Wingdings" panose="05000000000000000000" pitchFamily="2" charset="2"/>
              </a:rPr>
              <a:t> total</a:t>
            </a:r>
            <a:endParaRPr lang="de-DE" dirty="0"/>
          </a:p>
        </p:txBody>
      </p:sp>
      <p:sp>
        <p:nvSpPr>
          <p:cNvPr id="17" name="Geschweifte Klammer links 16">
            <a:extLst>
              <a:ext uri="{FF2B5EF4-FFF2-40B4-BE49-F238E27FC236}">
                <a16:creationId xmlns:a16="http://schemas.microsoft.com/office/drawing/2014/main" id="{48F16B84-071B-6A8C-DE7F-DC015F2F9422}"/>
              </a:ext>
            </a:extLst>
          </p:cNvPr>
          <p:cNvSpPr/>
          <p:nvPr/>
        </p:nvSpPr>
        <p:spPr>
          <a:xfrm rot="16200000" flipV="1">
            <a:off x="443658" y="3727721"/>
            <a:ext cx="166709" cy="1019505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C1D3FEF0-33F3-9346-5458-6CB75846696E}"/>
              </a:ext>
            </a:extLst>
          </p:cNvPr>
          <p:cNvCxnSpPr>
            <a:cxnSpLocks/>
          </p:cNvCxnSpPr>
          <p:nvPr/>
        </p:nvCxnSpPr>
        <p:spPr>
          <a:xfrm flipH="1" flipV="1">
            <a:off x="3059832" y="846733"/>
            <a:ext cx="1301856" cy="1955903"/>
          </a:xfrm>
          <a:prstGeom prst="straightConnector1">
            <a:avLst/>
          </a:prstGeom>
          <a:ln w="25400">
            <a:solidFill>
              <a:srgbClr val="F8AE0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09492E66-9E94-688F-CDE2-32DAFD2E618B}"/>
              </a:ext>
            </a:extLst>
          </p:cNvPr>
          <p:cNvCxnSpPr>
            <a:cxnSpLocks/>
          </p:cNvCxnSpPr>
          <p:nvPr/>
        </p:nvCxnSpPr>
        <p:spPr>
          <a:xfrm flipH="1" flipV="1">
            <a:off x="640080" y="1901952"/>
            <a:ext cx="3717036" cy="1115568"/>
          </a:xfrm>
          <a:prstGeom prst="straightConnector1">
            <a:avLst/>
          </a:prstGeom>
          <a:ln w="25400">
            <a:solidFill>
              <a:srgbClr val="F8AE0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A606FB3D-9A45-414E-97DE-7BF92DD01EBE}"/>
              </a:ext>
            </a:extLst>
          </p:cNvPr>
          <p:cNvCxnSpPr>
            <a:cxnSpLocks/>
          </p:cNvCxnSpPr>
          <p:nvPr/>
        </p:nvCxnSpPr>
        <p:spPr>
          <a:xfrm flipH="1">
            <a:off x="969264" y="3227832"/>
            <a:ext cx="3396996" cy="246888"/>
          </a:xfrm>
          <a:prstGeom prst="straightConnector1">
            <a:avLst/>
          </a:prstGeom>
          <a:ln w="25400">
            <a:solidFill>
              <a:srgbClr val="F8AE0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ED91C2FA-B4B8-2B4F-6F99-6611218397FC}"/>
              </a:ext>
            </a:extLst>
          </p:cNvPr>
          <p:cNvCxnSpPr>
            <a:cxnSpLocks/>
          </p:cNvCxnSpPr>
          <p:nvPr/>
        </p:nvCxnSpPr>
        <p:spPr>
          <a:xfrm flipH="1">
            <a:off x="2898648" y="3433572"/>
            <a:ext cx="1472184" cy="411480"/>
          </a:xfrm>
          <a:prstGeom prst="straightConnector1">
            <a:avLst/>
          </a:prstGeom>
          <a:ln w="25400">
            <a:solidFill>
              <a:srgbClr val="F8AE0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feld 33">
            <a:extLst>
              <a:ext uri="{FF2B5EF4-FFF2-40B4-BE49-F238E27FC236}">
                <a16:creationId xmlns:a16="http://schemas.microsoft.com/office/drawing/2014/main" id="{C366717D-F67D-4BE7-2B9A-A0D0DF20F60D}"/>
              </a:ext>
            </a:extLst>
          </p:cNvPr>
          <p:cNvSpPr txBox="1"/>
          <p:nvPr/>
        </p:nvSpPr>
        <p:spPr>
          <a:xfrm>
            <a:off x="18288" y="4359143"/>
            <a:ext cx="1193788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4 </a:t>
            </a:r>
            <a:r>
              <a:rPr lang="de-DE" dirty="0" err="1"/>
              <a:t>tab</a:t>
            </a:r>
            <a:r>
              <a:rPr lang="de-DE" dirty="0"/>
              <a:t> </a:t>
            </a:r>
            <a:r>
              <a:rPr lang="de-DE" dirty="0" err="1"/>
              <a:t>indents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99906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657D9A-835C-5FCA-8AC9-41CE8AB98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67B465-5421-8D96-DF32-899AC8075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D18BCB-8193-5EFD-396E-E94D4075A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22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CF5D46A-9517-097C-59DE-C810731A650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30F89F8-664A-EBC6-82A0-55E86055E89C}"/>
              </a:ext>
            </a:extLst>
          </p:cNvPr>
          <p:cNvSpPr>
            <a:spLocks/>
          </p:cNvSpPr>
          <p:nvPr/>
        </p:nvSpPr>
        <p:spPr>
          <a:xfrm>
            <a:off x="-1" y="4183577"/>
            <a:ext cx="9144001" cy="767611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3EA616C3-7EFE-9F97-1DDD-58C91FFD0452}"/>
              </a:ext>
            </a:extLst>
          </p:cNvPr>
          <p:cNvSpPr txBox="1"/>
          <p:nvPr/>
        </p:nvSpPr>
        <p:spPr>
          <a:xfrm>
            <a:off x="8330184" y="48557"/>
            <a:ext cx="77832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for</a:t>
            </a:r>
            <a:r>
              <a:rPr lang="de-DE" dirty="0"/>
              <a:t>-loop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19C5EF63-0097-6065-2CAD-3432551286D9}"/>
              </a:ext>
            </a:extLst>
          </p:cNvPr>
          <p:cNvSpPr txBox="1"/>
          <p:nvPr/>
        </p:nvSpPr>
        <p:spPr>
          <a:xfrm>
            <a:off x="763834" y="2933836"/>
            <a:ext cx="1112504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assignment</a:t>
            </a:r>
            <a:r>
              <a:rPr lang="de-DE" dirty="0"/>
              <a:t> </a:t>
            </a:r>
            <a:r>
              <a:rPr lang="de-DE" dirty="0" err="1"/>
              <a:t>operation</a:t>
            </a:r>
            <a:endParaRPr lang="de-DE" dirty="0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91151E66-BD23-7673-7880-AB18A554C6E3}"/>
              </a:ext>
            </a:extLst>
          </p:cNvPr>
          <p:cNvSpPr/>
          <p:nvPr/>
        </p:nvSpPr>
        <p:spPr>
          <a:xfrm flipH="1">
            <a:off x="2771800" y="3967554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45F17AC5-C725-2890-C31D-815D73A26125}"/>
              </a:ext>
            </a:extLst>
          </p:cNvPr>
          <p:cNvSpPr/>
          <p:nvPr/>
        </p:nvSpPr>
        <p:spPr>
          <a:xfrm rot="16200000" flipH="1" flipV="1">
            <a:off x="1104062" y="3577717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B71B1C7-774F-0281-A9C0-E128862D304C}"/>
              </a:ext>
            </a:extLst>
          </p:cNvPr>
          <p:cNvSpPr txBox="1"/>
          <p:nvPr/>
        </p:nvSpPr>
        <p:spPr>
          <a:xfrm>
            <a:off x="3275856" y="3717583"/>
            <a:ext cx="1574362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adding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variables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numerical</a:t>
            </a:r>
            <a:r>
              <a:rPr lang="de-DE" dirty="0"/>
              <a:t> type</a:t>
            </a:r>
          </a:p>
        </p:txBody>
      </p:sp>
    </p:spTree>
    <p:extLst>
      <p:ext uri="{BB962C8B-B14F-4D97-AF65-F5344CB8AC3E}">
        <p14:creationId xmlns:p14="http://schemas.microsoft.com/office/powerpoint/2010/main" val="2144523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E4F2A-A86E-DA36-8FF1-31404B1E8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0B29215-4926-6AAC-64B2-C3BE870EC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C0FED76-A927-BF9F-8133-D2EBBC226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23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DFC5A9E-611F-3B36-C6AA-B26C4BBE014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814B717D-55A0-BC41-A127-F7848D571BC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" y="4375125"/>
            <a:ext cx="9144001" cy="57606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D33243C-8277-DAB9-EFE3-BA7B96593971}"/>
              </a:ext>
            </a:extLst>
          </p:cNvPr>
          <p:cNvSpPr txBox="1"/>
          <p:nvPr/>
        </p:nvSpPr>
        <p:spPr>
          <a:xfrm>
            <a:off x="8330184" y="48557"/>
            <a:ext cx="77832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for</a:t>
            </a:r>
            <a:r>
              <a:rPr lang="de-DE" dirty="0"/>
              <a:t>-loop</a:t>
            </a:r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783060A3-C58A-3E89-0C72-7EEA19C54084}"/>
              </a:ext>
            </a:extLst>
          </p:cNvPr>
          <p:cNvSpPr/>
          <p:nvPr/>
        </p:nvSpPr>
        <p:spPr>
          <a:xfrm flipH="1">
            <a:off x="1907704" y="4152972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56E2B70-28E4-4C0B-8CB1-130F014FCE17}"/>
              </a:ext>
            </a:extLst>
          </p:cNvPr>
          <p:cNvSpPr txBox="1"/>
          <p:nvPr/>
        </p:nvSpPr>
        <p:spPr>
          <a:xfrm>
            <a:off x="2483768" y="3799061"/>
            <a:ext cx="2592290" cy="92384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keyword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exit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gaussian_sum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summation</a:t>
            </a:r>
            <a:r>
              <a:rPr lang="de-DE" dirty="0"/>
              <a:t> variable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CD7A51D-EB77-CD4E-E646-8815593220E0}"/>
              </a:ext>
            </a:extLst>
          </p:cNvPr>
          <p:cNvSpPr txBox="1"/>
          <p:nvPr/>
        </p:nvSpPr>
        <p:spPr>
          <a:xfrm>
            <a:off x="0" y="3462785"/>
            <a:ext cx="1368152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3 </a:t>
            </a:r>
            <a:r>
              <a:rPr lang="de-DE" dirty="0" err="1"/>
              <a:t>indents</a:t>
            </a:r>
            <a:r>
              <a:rPr lang="de-DE" dirty="0"/>
              <a:t> =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loop</a:t>
            </a:r>
          </a:p>
        </p:txBody>
      </p:sp>
      <p:sp>
        <p:nvSpPr>
          <p:cNvPr id="11" name="Geschweifte Klammer links 10">
            <a:extLst>
              <a:ext uri="{FF2B5EF4-FFF2-40B4-BE49-F238E27FC236}">
                <a16:creationId xmlns:a16="http://schemas.microsoft.com/office/drawing/2014/main" id="{32D0CD6D-894A-6A61-43EF-AB990C62DB32}"/>
              </a:ext>
            </a:extLst>
          </p:cNvPr>
          <p:cNvSpPr/>
          <p:nvPr/>
        </p:nvSpPr>
        <p:spPr>
          <a:xfrm rot="5400000">
            <a:off x="287231" y="3755737"/>
            <a:ext cx="191590" cy="747524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90830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18D59-1965-E989-FBD8-0AB7DDF6F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8804CFD-2EBD-64A1-E83D-6D0B78DC0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3ECBEF9-4F20-AA03-F720-56B78307F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24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26751FB-D900-CC39-8F31-6DED71A51D9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A573DC12-92F2-C39C-7AF9-2B5CCDED2C49}"/>
              </a:ext>
            </a:extLst>
          </p:cNvPr>
          <p:cNvSpPr/>
          <p:nvPr/>
        </p:nvSpPr>
        <p:spPr>
          <a:xfrm rot="18763544" flipH="1">
            <a:off x="-11826" y="4283069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7BF8C0B-5C8C-1974-9B8A-0C1AC076AB3B}"/>
              </a:ext>
            </a:extLst>
          </p:cNvPr>
          <p:cNvSpPr txBox="1"/>
          <p:nvPr/>
        </p:nvSpPr>
        <p:spPr>
          <a:xfrm>
            <a:off x="34701" y="3633599"/>
            <a:ext cx="1747106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indents</a:t>
            </a:r>
            <a:r>
              <a:rPr lang="de-DE" dirty="0"/>
              <a:t> =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626332B0-D4DF-4E10-8C80-DD3C1F6173A8}"/>
              </a:ext>
            </a:extLst>
          </p:cNvPr>
          <p:cNvSpPr/>
          <p:nvPr/>
        </p:nvSpPr>
        <p:spPr>
          <a:xfrm rot="20322793" flipH="1">
            <a:off x="956487" y="4169342"/>
            <a:ext cx="1592507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D97EC1B-BC04-2FDF-C70B-2837D5478FD0}"/>
              </a:ext>
            </a:extLst>
          </p:cNvPr>
          <p:cNvSpPr txBox="1"/>
          <p:nvPr/>
        </p:nvSpPr>
        <p:spPr>
          <a:xfrm>
            <a:off x="2627784" y="3467237"/>
            <a:ext cx="2736304" cy="92384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call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single</a:t>
            </a:r>
            <a:r>
              <a:rPr lang="de-DE" dirty="0"/>
              <a:t> </a:t>
            </a:r>
            <a:r>
              <a:rPr lang="de-DE" dirty="0" err="1"/>
              <a:t>parameter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„</a:t>
            </a:r>
            <a:r>
              <a:rPr lang="de-DE" dirty="0" err="1"/>
              <a:t>method</a:t>
            </a:r>
            <a:r>
              <a:rPr lang="de-DE" dirty="0"/>
              <a:t>“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default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and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omitted</a:t>
            </a:r>
            <a:endParaRPr lang="de-DE" dirty="0"/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959829F9-833E-68E1-355C-A1DF0F7A5AE2}"/>
              </a:ext>
            </a:extLst>
          </p:cNvPr>
          <p:cNvSpPr/>
          <p:nvPr/>
        </p:nvSpPr>
        <p:spPr>
          <a:xfrm rot="20322793" flipH="1">
            <a:off x="5336977" y="4232175"/>
            <a:ext cx="1003926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F73BE1C-9A80-3319-60BF-5AF44A00CE32}"/>
              </a:ext>
            </a:extLst>
          </p:cNvPr>
          <p:cNvSpPr txBox="1"/>
          <p:nvPr/>
        </p:nvSpPr>
        <p:spPr>
          <a:xfrm>
            <a:off x="6487096" y="3529659"/>
            <a:ext cx="2232248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inline </a:t>
            </a:r>
            <a:r>
              <a:rPr lang="de-DE" dirty="0" err="1"/>
              <a:t>comment</a:t>
            </a:r>
            <a:r>
              <a:rPr lang="de-DE" dirty="0"/>
              <a:t> (# </a:t>
            </a:r>
            <a:r>
              <a:rPr lang="de-DE" dirty="0" err="1"/>
              <a:t>symbol</a:t>
            </a:r>
            <a:r>
              <a:rPr lang="de-DE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ignored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computer</a:t>
            </a:r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90A9474-8B75-7D8F-EDCF-708952CCE671}"/>
              </a:ext>
            </a:extLst>
          </p:cNvPr>
          <p:cNvSpPr/>
          <p:nvPr/>
        </p:nvSpPr>
        <p:spPr>
          <a:xfrm>
            <a:off x="-1" y="4731763"/>
            <a:ext cx="9144001" cy="21942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07D3DE7-BFBA-6507-1CD0-D0CCBD657477}"/>
              </a:ext>
            </a:extLst>
          </p:cNvPr>
          <p:cNvSpPr txBox="1"/>
          <p:nvPr/>
        </p:nvSpPr>
        <p:spPr>
          <a:xfrm>
            <a:off x="7918704" y="48557"/>
            <a:ext cx="118980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calls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046862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95B06-B32E-601D-31E7-1EF424AA5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3B32BBB-389D-D685-5537-919C6BD99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91E39F2-A373-362A-C6F6-B5ADBC2A6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25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D351429-B3D0-2524-A6D7-C0A366E0D39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54D24601-A13F-E927-64D1-20E6B5241A9D}"/>
              </a:ext>
            </a:extLst>
          </p:cNvPr>
          <p:cNvSpPr txBox="1"/>
          <p:nvPr/>
        </p:nvSpPr>
        <p:spPr>
          <a:xfrm>
            <a:off x="7918704" y="48557"/>
            <a:ext cx="118980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calls</a:t>
            </a:r>
            <a:endParaRPr lang="de-DE" dirty="0"/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37FF79C8-7582-4605-6159-441B08C47EA5}"/>
              </a:ext>
            </a:extLst>
          </p:cNvPr>
          <p:cNvSpPr/>
          <p:nvPr/>
        </p:nvSpPr>
        <p:spPr>
          <a:xfrm rot="19484223" flipH="1">
            <a:off x="1048410" y="4166936"/>
            <a:ext cx="1592507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E62B6A9-7E61-A1CE-CE6E-F11EE82A0BBD}"/>
              </a:ext>
            </a:extLst>
          </p:cNvPr>
          <p:cNvSpPr txBox="1"/>
          <p:nvPr/>
        </p:nvSpPr>
        <p:spPr>
          <a:xfrm>
            <a:off x="2627784" y="3467237"/>
            <a:ext cx="2880320" cy="92384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call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parameters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„</a:t>
            </a:r>
            <a:r>
              <a:rPr lang="de-DE" dirty="0" err="1"/>
              <a:t>method</a:t>
            </a:r>
            <a:r>
              <a:rPr lang="de-DE" dirty="0"/>
              <a:t>“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default</a:t>
            </a:r>
            <a:r>
              <a:rPr lang="de-DE" dirty="0"/>
              <a:t> </a:t>
            </a:r>
            <a:r>
              <a:rPr lang="de-DE" dirty="0" err="1"/>
              <a:t>value</a:t>
            </a:r>
            <a:r>
              <a:rPr lang="de-DE" dirty="0"/>
              <a:t> but 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, </a:t>
            </a:r>
            <a:r>
              <a:rPr lang="de-DE" dirty="0" err="1"/>
              <a:t>it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overwritten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4737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59D87-2621-4C19-8366-1CEC89280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From language to 0s and 1s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739294-C482-40F5-A6F0-A053EA15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47484E-B26D-429B-8C7E-985DDEBCF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3</a:t>
            </a:fld>
            <a:endParaRPr lang="de-DE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10C3E6E-7368-43D4-B742-035017F9DFCE}"/>
              </a:ext>
            </a:extLst>
          </p:cNvPr>
          <p:cNvCxnSpPr>
            <a:cxnSpLocks/>
          </p:cNvCxnSpPr>
          <p:nvPr/>
        </p:nvCxnSpPr>
        <p:spPr>
          <a:xfrm>
            <a:off x="750369" y="2313462"/>
            <a:ext cx="7344816" cy="16057"/>
          </a:xfrm>
          <a:prstGeom prst="line">
            <a:avLst/>
          </a:prstGeom>
          <a:ln w="762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5E4D150-A49A-4CAA-8D5C-16B74C63A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218" y="2541078"/>
            <a:ext cx="1533770" cy="86409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F718FC-1989-4C4A-B202-2FFED1C09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396" y="1375924"/>
            <a:ext cx="1238441" cy="6966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1736FFA2-F5B3-4ED9-B4D8-A671C2336495}"/>
              </a:ext>
            </a:extLst>
          </p:cNvPr>
          <p:cNvGrpSpPr/>
          <p:nvPr/>
        </p:nvGrpSpPr>
        <p:grpSpPr>
          <a:xfrm>
            <a:off x="3871916" y="2535978"/>
            <a:ext cx="1533770" cy="864075"/>
            <a:chOff x="2961069" y="2526101"/>
            <a:chExt cx="2408580" cy="130901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365F78C-7B67-4DEE-85B0-57073E659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61069" y="2526101"/>
              <a:ext cx="2408580" cy="1309012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41E0642-9A4E-4DC0-88EB-C521D84F6D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80187" y="2528795"/>
              <a:ext cx="589462" cy="651812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264A93E-7DC4-4C23-845E-8834A755DA9B}"/>
              </a:ext>
            </a:extLst>
          </p:cNvPr>
          <p:cNvGrpSpPr/>
          <p:nvPr/>
        </p:nvGrpSpPr>
        <p:grpSpPr>
          <a:xfrm>
            <a:off x="5868144" y="2541078"/>
            <a:ext cx="2103551" cy="571977"/>
            <a:chOff x="5787782" y="3854262"/>
            <a:chExt cx="3682540" cy="94882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4EDCFF2-FD88-4BA0-BB4B-1D2E4322C2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55169"/>
            <a:stretch/>
          </p:blipFill>
          <p:spPr>
            <a:xfrm>
              <a:off x="5787782" y="3854262"/>
              <a:ext cx="3682540" cy="928652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22AF1D5A-A671-4F5B-8474-72216256DF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r="9196"/>
            <a:stretch/>
          </p:blipFill>
          <p:spPr>
            <a:xfrm>
              <a:off x="7799629" y="4318587"/>
              <a:ext cx="1555893" cy="484499"/>
            </a:xfrm>
            <a:prstGeom prst="rect">
              <a:avLst/>
            </a:prstGeom>
          </p:spPr>
        </p:pic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859C90AC-A128-447A-B5F3-7E2A768F15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02082" y="1300170"/>
            <a:ext cx="1473838" cy="7677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1025F121-FDAC-499F-A5B7-8FB11913A7F9}"/>
              </a:ext>
            </a:extLst>
          </p:cNvPr>
          <p:cNvGrpSpPr/>
          <p:nvPr/>
        </p:nvGrpSpPr>
        <p:grpSpPr>
          <a:xfrm>
            <a:off x="2917595" y="1086937"/>
            <a:ext cx="1841644" cy="977495"/>
            <a:chOff x="3448664" y="965574"/>
            <a:chExt cx="2750424" cy="129406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7E0B326-78D9-44D0-8CF8-23ADAE426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448664" y="1055307"/>
              <a:ext cx="2750424" cy="1204328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844FEBB2-64DC-447D-ADF7-9A79E9BB06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272756" y="965574"/>
              <a:ext cx="816658" cy="816658"/>
            </a:xfrm>
            <a:prstGeom prst="rect">
              <a:avLst/>
            </a:prstGeom>
          </p:spPr>
        </p:pic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9E4620C-42DE-4386-98B7-BF2207611EF0}"/>
              </a:ext>
            </a:extLst>
          </p:cNvPr>
          <p:cNvCxnSpPr>
            <a:cxnSpLocks/>
          </p:cNvCxnSpPr>
          <p:nvPr/>
        </p:nvCxnSpPr>
        <p:spPr>
          <a:xfrm>
            <a:off x="6439001" y="2134943"/>
            <a:ext cx="0" cy="227616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3B3A3BF-615F-45F0-BC12-ED885DA5D7D5}"/>
              </a:ext>
            </a:extLst>
          </p:cNvPr>
          <p:cNvCxnSpPr>
            <a:cxnSpLocks/>
          </p:cNvCxnSpPr>
          <p:nvPr/>
        </p:nvCxnSpPr>
        <p:spPr>
          <a:xfrm>
            <a:off x="4638801" y="2294846"/>
            <a:ext cx="0" cy="227616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060DB42-5717-4C0B-A170-B1885314D237}"/>
              </a:ext>
            </a:extLst>
          </p:cNvPr>
          <p:cNvCxnSpPr>
            <a:cxnSpLocks/>
          </p:cNvCxnSpPr>
          <p:nvPr/>
        </p:nvCxnSpPr>
        <p:spPr>
          <a:xfrm>
            <a:off x="3790973" y="2119437"/>
            <a:ext cx="0" cy="227616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4A1B9BC-0E1F-44CD-9572-26DCF6F94E39}"/>
              </a:ext>
            </a:extLst>
          </p:cNvPr>
          <p:cNvCxnSpPr>
            <a:cxnSpLocks/>
          </p:cNvCxnSpPr>
          <p:nvPr/>
        </p:nvCxnSpPr>
        <p:spPr>
          <a:xfrm>
            <a:off x="2165326" y="2283254"/>
            <a:ext cx="0" cy="239208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D26D903-AA72-4F9D-B507-8CD286A7DC82}"/>
              </a:ext>
            </a:extLst>
          </p:cNvPr>
          <p:cNvCxnSpPr>
            <a:cxnSpLocks/>
          </p:cNvCxnSpPr>
          <p:nvPr/>
        </p:nvCxnSpPr>
        <p:spPr>
          <a:xfrm>
            <a:off x="1774749" y="2119437"/>
            <a:ext cx="0" cy="20489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Picture 53">
            <a:extLst>
              <a:ext uri="{FF2B5EF4-FFF2-40B4-BE49-F238E27FC236}">
                <a16:creationId xmlns:a16="http://schemas.microsoft.com/office/drawing/2014/main" id="{F22AC0B4-F70A-4685-A1FD-0ECAF3C715C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7145" y="1896995"/>
            <a:ext cx="828000" cy="82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94999100-4398-485C-9D96-7F964500FBDE}"/>
              </a:ext>
            </a:extLst>
          </p:cNvPr>
          <p:cNvSpPr txBox="1"/>
          <p:nvPr/>
        </p:nvSpPr>
        <p:spPr>
          <a:xfrm>
            <a:off x="238472" y="2743114"/>
            <a:ext cx="86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Machine</a:t>
            </a:r>
          </a:p>
          <a:p>
            <a:pPr algn="ctr"/>
            <a:r>
              <a:rPr lang="en-US" sz="900" dirty="0"/>
              <a:t>language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D57FAC14-73EB-4068-AFDF-0375B84378D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11452" y="1918918"/>
            <a:ext cx="828000" cy="82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FB496CA-3C6A-4595-8F17-FC7B55B640D3}"/>
              </a:ext>
            </a:extLst>
          </p:cNvPr>
          <p:cNvCxnSpPr>
            <a:cxnSpLocks/>
          </p:cNvCxnSpPr>
          <p:nvPr/>
        </p:nvCxnSpPr>
        <p:spPr>
          <a:xfrm>
            <a:off x="7015065" y="2294846"/>
            <a:ext cx="0" cy="227616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347C904-075C-44EF-8FC3-D0142283B1ED}"/>
              </a:ext>
            </a:extLst>
          </p:cNvPr>
          <p:cNvSpPr txBox="1"/>
          <p:nvPr/>
        </p:nvSpPr>
        <p:spPr>
          <a:xfrm>
            <a:off x="8075021" y="2740118"/>
            <a:ext cx="86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/>
              <a:t>Human</a:t>
            </a:r>
          </a:p>
          <a:p>
            <a:pPr algn="ctr"/>
            <a:r>
              <a:rPr lang="en-US" sz="900"/>
              <a:t>language</a:t>
            </a:r>
          </a:p>
        </p:txBody>
      </p:sp>
      <p:sp>
        <p:nvSpPr>
          <p:cNvPr id="64" name="Isosceles Triangle 63">
            <a:extLst>
              <a:ext uri="{FF2B5EF4-FFF2-40B4-BE49-F238E27FC236}">
                <a16:creationId xmlns:a16="http://schemas.microsoft.com/office/drawing/2014/main" id="{DF9E84FF-B269-4ED5-96ED-6A2DBC72BA20}"/>
              </a:ext>
            </a:extLst>
          </p:cNvPr>
          <p:cNvSpPr/>
          <p:nvPr/>
        </p:nvSpPr>
        <p:spPr>
          <a:xfrm rot="5400000">
            <a:off x="4297825" y="516162"/>
            <a:ext cx="551276" cy="8061969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accent4"/>
              </a:gs>
              <a:gs pos="50000">
                <a:srgbClr val="FFFF00"/>
              </a:gs>
              <a:gs pos="100000">
                <a:srgbClr val="92D0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DB91211-2443-486D-B91C-A0439A7B0B4D}"/>
              </a:ext>
            </a:extLst>
          </p:cNvPr>
          <p:cNvSpPr txBox="1"/>
          <p:nvPr/>
        </p:nvSpPr>
        <p:spPr>
          <a:xfrm>
            <a:off x="-108520" y="4587917"/>
            <a:ext cx="19783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95000"/>
                  </a:schemeClr>
                </a:solidFill>
              </a:rPr>
              <a:t>Suffering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1499474-1E92-4400-8BAA-60CD61FE5D4A}"/>
              </a:ext>
            </a:extLst>
          </p:cNvPr>
          <p:cNvSpPr txBox="1"/>
          <p:nvPr/>
        </p:nvSpPr>
        <p:spPr>
          <a:xfrm>
            <a:off x="7164859" y="4559499"/>
            <a:ext cx="19783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Enjoyment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E2406FAB-6640-4C1F-B26F-D524174A6D7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699792" y="3423789"/>
            <a:ext cx="1440156" cy="151273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194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9ED6-3FC8-4ACF-AB9C-A8DF205D4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GitHub Repo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C35E96-4C18-4A2B-A2FD-83850B76E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75969A-6141-4D72-B20A-A9B2DDB31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4</a:t>
            </a:fld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BB1E47-FF14-4CF8-98F7-97A29539C6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55976" y="1062757"/>
            <a:ext cx="4261824" cy="3852142"/>
          </a:xfrm>
        </p:spPr>
        <p:txBody>
          <a:bodyPr/>
          <a:lstStyle/>
          <a:p>
            <a:r>
              <a:rPr lang="de-DE" dirty="0"/>
              <a:t>All </a:t>
            </a:r>
            <a:r>
              <a:rPr lang="de-DE" dirty="0" err="1"/>
              <a:t>notebooks</a:t>
            </a:r>
            <a:r>
              <a:rPr lang="de-DE" dirty="0"/>
              <a:t> and </a:t>
            </a:r>
            <a:r>
              <a:rPr lang="de-DE" dirty="0" err="1"/>
              <a:t>exercises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today</a:t>
            </a:r>
            <a:endParaRPr lang="de-DE" dirty="0"/>
          </a:p>
          <a:p>
            <a:pPr lvl="1"/>
            <a:r>
              <a:rPr lang="de-DE" dirty="0"/>
              <a:t>R and </a:t>
            </a:r>
            <a:r>
              <a:rPr lang="de-DE" dirty="0" err="1"/>
              <a:t>python</a:t>
            </a:r>
            <a:endParaRPr lang="de-DE" dirty="0"/>
          </a:p>
          <a:p>
            <a:pPr lvl="1"/>
            <a:r>
              <a:rPr lang="de-DE" dirty="0" err="1"/>
              <a:t>including</a:t>
            </a:r>
            <a:r>
              <a:rPr lang="de-DE" dirty="0"/>
              <a:t> </a:t>
            </a:r>
            <a:r>
              <a:rPr lang="de-DE" dirty="0" err="1"/>
              <a:t>datasets</a:t>
            </a:r>
            <a:endParaRPr lang="de-DE" dirty="0"/>
          </a:p>
          <a:p>
            <a:r>
              <a:rPr lang="de-DE" dirty="0"/>
              <a:t>learning_ressources.md </a:t>
            </a:r>
          </a:p>
          <a:p>
            <a:pPr lvl="1"/>
            <a:r>
              <a:rPr lang="de-DE" dirty="0" err="1"/>
              <a:t>tutorials</a:t>
            </a:r>
            <a:r>
              <a:rPr lang="de-DE" dirty="0"/>
              <a:t>, </a:t>
            </a:r>
            <a:r>
              <a:rPr lang="de-DE" dirty="0" err="1"/>
              <a:t>cheat</a:t>
            </a:r>
            <a:r>
              <a:rPr lang="de-DE" dirty="0"/>
              <a:t> </a:t>
            </a:r>
            <a:r>
              <a:rPr lang="de-DE" dirty="0" err="1"/>
              <a:t>sheets</a:t>
            </a:r>
            <a:r>
              <a:rPr lang="de-DE" dirty="0"/>
              <a:t> and </a:t>
            </a:r>
            <a:r>
              <a:rPr lang="de-DE" dirty="0" err="1"/>
              <a:t>tools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programming</a:t>
            </a:r>
            <a:endParaRPr lang="de-DE" dirty="0"/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R and </a:t>
            </a:r>
            <a:r>
              <a:rPr lang="de-DE" dirty="0" err="1"/>
              <a:t>python</a:t>
            </a:r>
            <a:endParaRPr lang="de-DE" dirty="0"/>
          </a:p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find a </a:t>
            </a:r>
            <a:r>
              <a:rPr lang="de-DE" dirty="0" err="1"/>
              <a:t>resource</a:t>
            </a:r>
            <a:r>
              <a:rPr lang="de-DE" dirty="0"/>
              <a:t> online </a:t>
            </a:r>
            <a:r>
              <a:rPr lang="de-DE" dirty="0" err="1"/>
              <a:t>helpful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contribute</a:t>
            </a:r>
            <a:r>
              <a:rPr lang="de-DE" dirty="0"/>
              <a:t> and </a:t>
            </a:r>
            <a:r>
              <a:rPr lang="de-DE" dirty="0" err="1"/>
              <a:t>share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</a:p>
          <a:p>
            <a:pPr lvl="2"/>
            <a:r>
              <a:rPr lang="de-DE" dirty="0"/>
              <a:t>(GitHub Account </a:t>
            </a:r>
            <a:r>
              <a:rPr lang="de-DE" dirty="0" err="1"/>
              <a:t>required</a:t>
            </a:r>
            <a:r>
              <a:rPr lang="de-DE" dirty="0"/>
              <a:t>)</a:t>
            </a:r>
          </a:p>
          <a:p>
            <a:pPr lvl="1"/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9EBA89-3B1A-49EF-99A4-B5DB43DAD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45" y="1062757"/>
            <a:ext cx="3998657" cy="371772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73832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D41666-5326-C330-07D0-3C468D730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Basics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89415A4-0A17-6FAF-F862-A3E3007AB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4EDB3E-A06B-4499-1D5A-57EA0D8DE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5</a:t>
            </a:fld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7DFB782-E69A-3321-46D7-DA4441ABC2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programming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syntax</a:t>
            </a:r>
            <a:endParaRPr lang="de-DE" dirty="0"/>
          </a:p>
          <a:p>
            <a:pPr lvl="1"/>
            <a:r>
              <a:rPr lang="de-DE" dirty="0"/>
              <a:t>Like human </a:t>
            </a:r>
            <a:r>
              <a:rPr lang="de-DE" dirty="0" err="1"/>
              <a:t>language</a:t>
            </a:r>
            <a:endParaRPr lang="de-DE" dirty="0"/>
          </a:p>
          <a:p>
            <a:pPr lvl="1"/>
            <a:r>
              <a:rPr lang="de-DE" dirty="0"/>
              <a:t>Very simple </a:t>
            </a:r>
            <a:r>
              <a:rPr lang="de-DE" dirty="0" err="1"/>
              <a:t>vocabulary</a:t>
            </a:r>
            <a:endParaRPr lang="de-DE" dirty="0"/>
          </a:p>
          <a:p>
            <a:pPr lvl="1"/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grammar</a:t>
            </a:r>
            <a:r>
              <a:rPr lang="de-DE" dirty="0"/>
              <a:t> (e.g. </a:t>
            </a:r>
            <a:r>
              <a:rPr lang="de-DE" dirty="0" err="1"/>
              <a:t>subject</a:t>
            </a:r>
            <a:r>
              <a:rPr lang="de-DE" dirty="0"/>
              <a:t> </a:t>
            </a:r>
            <a:r>
              <a:rPr lang="de-DE" dirty="0" err="1"/>
              <a:t>predicate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)</a:t>
            </a:r>
          </a:p>
          <a:p>
            <a:r>
              <a:rPr lang="de-DE" dirty="0"/>
              <a:t>Basic </a:t>
            </a:r>
            <a:r>
              <a:rPr lang="de-DE" dirty="0" err="1"/>
              <a:t>building</a:t>
            </a:r>
            <a:r>
              <a:rPr lang="de-DE" dirty="0"/>
              <a:t> </a:t>
            </a:r>
            <a:r>
              <a:rPr lang="de-DE" dirty="0" err="1"/>
              <a:t>blocks</a:t>
            </a:r>
            <a:endParaRPr lang="de-DE" dirty="0"/>
          </a:p>
          <a:p>
            <a:pPr lvl="1"/>
            <a:r>
              <a:rPr lang="de-DE" dirty="0"/>
              <a:t>Keywords (</a:t>
            </a:r>
            <a:r>
              <a:rPr lang="de-DE" dirty="0" err="1"/>
              <a:t>if</a:t>
            </a:r>
            <a:r>
              <a:rPr lang="de-DE" dirty="0"/>
              <a:t>, </a:t>
            </a:r>
            <a:r>
              <a:rPr lang="de-DE" dirty="0" err="1"/>
              <a:t>else</a:t>
            </a:r>
            <a:r>
              <a:rPr lang="de-DE" dirty="0"/>
              <a:t>, </a:t>
            </a:r>
            <a:r>
              <a:rPr lang="de-DE" dirty="0" err="1"/>
              <a:t>while</a:t>
            </a:r>
            <a:r>
              <a:rPr lang="de-DE" dirty="0"/>
              <a:t>, …)</a:t>
            </a:r>
          </a:p>
          <a:p>
            <a:pPr lvl="1"/>
            <a:r>
              <a:rPr lang="de-DE" dirty="0" err="1"/>
              <a:t>Identifiers</a:t>
            </a:r>
            <a:r>
              <a:rPr lang="de-DE" dirty="0"/>
              <a:t> (variable &amp;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names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Comments (</a:t>
            </a:r>
            <a:r>
              <a:rPr lang="de-DE" dirty="0" err="1"/>
              <a:t>ignored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computer</a:t>
            </a:r>
            <a:r>
              <a:rPr lang="de-DE" dirty="0"/>
              <a:t>, just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us</a:t>
            </a:r>
            <a:r>
              <a:rPr lang="de-DE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9324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B0D25-9DBF-DA61-8BE5-8C72B08F2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0671CF1-7797-B258-ACF5-2662DAF6F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13EDDA7-80A9-673A-BEF0-2B610C79B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6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509FC5B-3762-9017-96FC-D42B61BF71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63C345F-123B-6511-35D7-40711BF9C689}"/>
              </a:ext>
            </a:extLst>
          </p:cNvPr>
          <p:cNvSpPr txBox="1"/>
          <p:nvPr/>
        </p:nvSpPr>
        <p:spPr>
          <a:xfrm>
            <a:off x="2627783" y="126653"/>
            <a:ext cx="194421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Assignment</a:t>
            </a:r>
            <a:r>
              <a:rPr lang="de-DE" dirty="0"/>
              <a:t>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EA950507-47A2-2659-57CC-1E0EEE7DF378}"/>
              </a:ext>
            </a:extLst>
          </p:cNvPr>
          <p:cNvSpPr/>
          <p:nvPr/>
        </p:nvSpPr>
        <p:spPr>
          <a:xfrm flipH="1">
            <a:off x="2159732" y="168746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D27F028-6F2B-FB73-A82C-876EE5A19C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" y="486693"/>
            <a:ext cx="9144001" cy="446449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9FC9EF3-D1A4-92F8-EA95-F6051D158053}"/>
              </a:ext>
            </a:extLst>
          </p:cNvPr>
          <p:cNvSpPr txBox="1"/>
          <p:nvPr/>
        </p:nvSpPr>
        <p:spPr>
          <a:xfrm>
            <a:off x="35496" y="996274"/>
            <a:ext cx="1656184" cy="715965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Identifiers</a:t>
            </a:r>
            <a:r>
              <a:rPr lang="de-DE" dirty="0"/>
              <a:t>: variable </a:t>
            </a:r>
            <a:r>
              <a:rPr lang="de-DE" dirty="0" err="1"/>
              <a:t>names</a:t>
            </a:r>
            <a:r>
              <a:rPr lang="de-DE" dirty="0"/>
              <a:t> </a:t>
            </a:r>
            <a:r>
              <a:rPr lang="de-DE" dirty="0" err="1"/>
              <a:t>helping</a:t>
            </a:r>
            <a:r>
              <a:rPr lang="de-DE" dirty="0"/>
              <a:t> </a:t>
            </a:r>
            <a:r>
              <a:rPr lang="de-DE" dirty="0" err="1"/>
              <a:t>us</a:t>
            </a:r>
            <a:r>
              <a:rPr lang="de-DE" dirty="0"/>
              <a:t> track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content</a:t>
            </a:r>
            <a:endParaRPr lang="de-DE" dirty="0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DEAE80FC-4E19-ACFF-009A-EF0CC4515C8B}"/>
              </a:ext>
            </a:extLst>
          </p:cNvPr>
          <p:cNvSpPr/>
          <p:nvPr/>
        </p:nvSpPr>
        <p:spPr>
          <a:xfrm rot="5400000" flipH="1">
            <a:off x="211320" y="570314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75BEBC4-48A4-5627-B27D-8EC2FE81C378}"/>
              </a:ext>
            </a:extLst>
          </p:cNvPr>
          <p:cNvSpPr txBox="1"/>
          <p:nvPr/>
        </p:nvSpPr>
        <p:spPr>
          <a:xfrm>
            <a:off x="2147212" y="996274"/>
            <a:ext cx="1656184" cy="113172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Values </a:t>
            </a:r>
            <a:r>
              <a:rPr lang="de-DE" dirty="0">
                <a:sym typeface="Wingdings" panose="05000000000000000000" pitchFamily="2" charset="2"/>
              </a:rPr>
              <a:t> simple </a:t>
            </a:r>
            <a:r>
              <a:rPr lang="de-DE" dirty="0" err="1">
                <a:sym typeface="Wingdings" panose="05000000000000000000" pitchFamily="2" charset="2"/>
              </a:rPr>
              <a:t>datatypes</a:t>
            </a:r>
            <a:endParaRPr lang="de-DE" dirty="0"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>
                <a:sym typeface="Wingdings" panose="05000000000000000000" pitchFamily="2" charset="2"/>
              </a:rPr>
              <a:t>numeric</a:t>
            </a:r>
            <a:endParaRPr lang="de-DE" dirty="0"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>
                <a:sym typeface="Wingdings" panose="05000000000000000000" pitchFamily="2" charset="2"/>
              </a:rPr>
              <a:t>string</a:t>
            </a:r>
            <a:endParaRPr lang="de-DE" dirty="0"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>
                <a:sym typeface="Wingdings" panose="05000000000000000000" pitchFamily="2" charset="2"/>
              </a:rPr>
              <a:t>boolean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A673CAA4-901F-E1B5-0527-0FFED0EECE1E}"/>
              </a:ext>
            </a:extLst>
          </p:cNvPr>
          <p:cNvSpPr/>
          <p:nvPr/>
        </p:nvSpPr>
        <p:spPr>
          <a:xfrm rot="3083726" flipH="1">
            <a:off x="1710872" y="599750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9" name="Grafik 12" descr="Schachtel mit einfarbiger Füllung">
            <a:extLst>
              <a:ext uri="{FF2B5EF4-FFF2-40B4-BE49-F238E27FC236}">
                <a16:creationId xmlns:a16="http://schemas.microsoft.com/office/drawing/2014/main" id="{8EF4712B-4271-0902-532D-E16F9AF0D4BF}"/>
              </a:ext>
            </a:extLst>
          </p:cNvPr>
          <p:cNvGrpSpPr/>
          <p:nvPr/>
        </p:nvGrpSpPr>
        <p:grpSpPr>
          <a:xfrm>
            <a:off x="8171259" y="568686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B5A45BC4-DFB9-209E-2B8B-FE7F3D2FFD73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DBACE199-90EE-D974-38F5-104662F876D7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835D8C71-2451-A038-62F6-80D1B4B1096D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50</a:t>
              </a:r>
              <a:endParaRPr lang="de-DE" dirty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1EA5A5B5-B677-290A-F2EC-1020F027A66E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24" name="Textfeld 23">
            <a:extLst>
              <a:ext uri="{FF2B5EF4-FFF2-40B4-BE49-F238E27FC236}">
                <a16:creationId xmlns:a16="http://schemas.microsoft.com/office/drawing/2014/main" id="{4D38C1FB-0836-7F31-DF57-10BD245B9BD1}"/>
              </a:ext>
            </a:extLst>
          </p:cNvPr>
          <p:cNvSpPr txBox="1"/>
          <p:nvPr/>
        </p:nvSpPr>
        <p:spPr>
          <a:xfrm>
            <a:off x="6300192" y="811096"/>
            <a:ext cx="1187407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output_string</a:t>
            </a:r>
            <a:endParaRPr lang="de-DE" dirty="0"/>
          </a:p>
        </p:txBody>
      </p:sp>
      <p:sp>
        <p:nvSpPr>
          <p:cNvPr id="25" name="Pfeil: nach rechts 24">
            <a:extLst>
              <a:ext uri="{FF2B5EF4-FFF2-40B4-BE49-F238E27FC236}">
                <a16:creationId xmlns:a16="http://schemas.microsoft.com/office/drawing/2014/main" id="{C2E31CDB-4A7C-D154-DD4C-571D35EA96BB}"/>
              </a:ext>
            </a:extLst>
          </p:cNvPr>
          <p:cNvSpPr/>
          <p:nvPr/>
        </p:nvSpPr>
        <p:spPr>
          <a:xfrm>
            <a:off x="7567761" y="853189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2F86203C-9C84-0504-D6E3-4B1B6C5B3896}"/>
              </a:ext>
            </a:extLst>
          </p:cNvPr>
          <p:cNvSpPr txBox="1"/>
          <p:nvPr/>
        </p:nvSpPr>
        <p:spPr>
          <a:xfrm>
            <a:off x="7308304" y="1712239"/>
            <a:ext cx="179295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x</a:t>
            </a:r>
          </a:p>
        </p:txBody>
      </p:sp>
      <p:sp>
        <p:nvSpPr>
          <p:cNvPr id="27" name="Pfeil: nach rechts 26">
            <a:extLst>
              <a:ext uri="{FF2B5EF4-FFF2-40B4-BE49-F238E27FC236}">
                <a16:creationId xmlns:a16="http://schemas.microsoft.com/office/drawing/2014/main" id="{5243076B-15B5-49BA-FA71-EDEBED2D120C}"/>
              </a:ext>
            </a:extLst>
          </p:cNvPr>
          <p:cNvSpPr/>
          <p:nvPr/>
        </p:nvSpPr>
        <p:spPr>
          <a:xfrm>
            <a:off x="7567761" y="1754332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8" name="Grafik 12" descr="Schachtel mit einfarbiger Füllung">
            <a:extLst>
              <a:ext uri="{FF2B5EF4-FFF2-40B4-BE49-F238E27FC236}">
                <a16:creationId xmlns:a16="http://schemas.microsoft.com/office/drawing/2014/main" id="{99FAB321-A965-6CA7-915C-8ACCD79549D4}"/>
              </a:ext>
            </a:extLst>
          </p:cNvPr>
          <p:cNvGrpSpPr/>
          <p:nvPr/>
        </p:nvGrpSpPr>
        <p:grpSpPr>
          <a:xfrm>
            <a:off x="8171258" y="1450700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29" name="Freihandform: Form 28">
              <a:extLst>
                <a:ext uri="{FF2B5EF4-FFF2-40B4-BE49-F238E27FC236}">
                  <a16:creationId xmlns:a16="http://schemas.microsoft.com/office/drawing/2014/main" id="{85CC483F-D3DB-C742-8C52-3B62BEE63AD5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/>
            </a:p>
          </p:txBody>
        </p:sp>
        <p:sp>
          <p:nvSpPr>
            <p:cNvPr id="30" name="Freihandform: Form 29">
              <a:extLst>
                <a:ext uri="{FF2B5EF4-FFF2-40B4-BE49-F238E27FC236}">
                  <a16:creationId xmlns:a16="http://schemas.microsoft.com/office/drawing/2014/main" id="{EEED8C7F-0236-FF9D-DCF6-531E48D97A4F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31" name="Freihandform: Form 30">
              <a:extLst>
                <a:ext uri="{FF2B5EF4-FFF2-40B4-BE49-F238E27FC236}">
                  <a16:creationId xmlns:a16="http://schemas.microsoft.com/office/drawing/2014/main" id="{2B004FB7-CFF6-8E09-17E6-0F0FE5557684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85</a:t>
              </a:r>
              <a:endParaRPr lang="de-DE" dirty="0"/>
            </a:p>
          </p:txBody>
        </p:sp>
        <p:sp>
          <p:nvSpPr>
            <p:cNvPr id="32" name="Freihandform: Form 31">
              <a:extLst>
                <a:ext uri="{FF2B5EF4-FFF2-40B4-BE49-F238E27FC236}">
                  <a16:creationId xmlns:a16="http://schemas.microsoft.com/office/drawing/2014/main" id="{37848A92-43AC-C988-AB91-6964F8385AC2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34" name="Pfeil: Fünfeck 33">
            <a:extLst>
              <a:ext uri="{FF2B5EF4-FFF2-40B4-BE49-F238E27FC236}">
                <a16:creationId xmlns:a16="http://schemas.microsoft.com/office/drawing/2014/main" id="{03AB2DFE-4B90-65B7-87EA-E440078AC8AC}"/>
              </a:ext>
            </a:extLst>
          </p:cNvPr>
          <p:cNvSpPr/>
          <p:nvPr/>
        </p:nvSpPr>
        <p:spPr>
          <a:xfrm rot="5400000">
            <a:off x="8232064" y="497535"/>
            <a:ext cx="376610" cy="378079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700" dirty="0"/>
              <a:t>The </a:t>
            </a:r>
            <a:r>
              <a:rPr lang="de-DE" sz="700" dirty="0" err="1"/>
              <a:t>result</a:t>
            </a:r>
            <a:r>
              <a:rPr lang="de-DE" sz="700" dirty="0"/>
              <a:t> </a:t>
            </a:r>
            <a:r>
              <a:rPr lang="de-DE" sz="700" dirty="0" err="1"/>
              <a:t>is</a:t>
            </a:r>
            <a:r>
              <a:rPr lang="de-DE" sz="700" dirty="0"/>
              <a:t>:</a:t>
            </a:r>
          </a:p>
        </p:txBody>
      </p:sp>
      <p:sp>
        <p:nvSpPr>
          <p:cNvPr id="35" name="Pfeil: Fünfeck 34">
            <a:extLst>
              <a:ext uri="{FF2B5EF4-FFF2-40B4-BE49-F238E27FC236}">
                <a16:creationId xmlns:a16="http://schemas.microsoft.com/office/drawing/2014/main" id="{A733E24D-E5D9-5880-36F3-89AD9F229291}"/>
              </a:ext>
            </a:extLst>
          </p:cNvPr>
          <p:cNvSpPr/>
          <p:nvPr/>
        </p:nvSpPr>
        <p:spPr>
          <a:xfrm rot="5400000">
            <a:off x="8232064" y="1351621"/>
            <a:ext cx="376610" cy="378079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700" dirty="0"/>
              <a:t>10</a:t>
            </a:r>
          </a:p>
        </p:txBody>
      </p:sp>
      <p:grpSp>
        <p:nvGrpSpPr>
          <p:cNvPr id="36" name="Grafik 12" descr="Schachtel mit einfarbiger Füllung">
            <a:extLst>
              <a:ext uri="{FF2B5EF4-FFF2-40B4-BE49-F238E27FC236}">
                <a16:creationId xmlns:a16="http://schemas.microsoft.com/office/drawing/2014/main" id="{5747F87D-0C24-06DC-34CC-4F75732906BC}"/>
              </a:ext>
            </a:extLst>
          </p:cNvPr>
          <p:cNvGrpSpPr/>
          <p:nvPr/>
        </p:nvGrpSpPr>
        <p:grpSpPr>
          <a:xfrm>
            <a:off x="8171257" y="3189307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4BE6E6CB-FE77-F7F8-6BA5-1F757244C8FF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63E280C6-B710-D460-7A13-8B801AE3275D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F3B0C687-1C2F-ADF8-2E8C-78715AEFD68A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77</a:t>
              </a:r>
              <a:endParaRPr lang="de-DE" dirty="0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78E9A80C-CAD6-1431-D868-0FE7EF893406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grpSp>
        <p:nvGrpSpPr>
          <p:cNvPr id="41" name="Grafik 12" descr="Schachtel mit einfarbiger Füllung">
            <a:extLst>
              <a:ext uri="{FF2B5EF4-FFF2-40B4-BE49-F238E27FC236}">
                <a16:creationId xmlns:a16="http://schemas.microsoft.com/office/drawing/2014/main" id="{263066DA-063A-DCB9-49AB-60EAFCBCAE76}"/>
              </a:ext>
            </a:extLst>
          </p:cNvPr>
          <p:cNvGrpSpPr/>
          <p:nvPr/>
        </p:nvGrpSpPr>
        <p:grpSpPr>
          <a:xfrm>
            <a:off x="8171256" y="4039671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354BDE3-7436-C97F-A951-D77585E5DA4E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0BEEF803-D372-580E-853E-4804B3D273BA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EC4F9983-E749-FEDE-34E0-7C645CBA51ED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56</a:t>
              </a:r>
              <a:endParaRPr lang="de-DE" dirty="0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EC507083-E984-64A4-7064-893B5F37E8B7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grpSp>
        <p:nvGrpSpPr>
          <p:cNvPr id="46" name="Grafik 12" descr="Schachtel mit einfarbiger Füllung">
            <a:extLst>
              <a:ext uri="{FF2B5EF4-FFF2-40B4-BE49-F238E27FC236}">
                <a16:creationId xmlns:a16="http://schemas.microsoft.com/office/drawing/2014/main" id="{7E5E833C-4960-46CA-F7DE-E890745C7377}"/>
              </a:ext>
            </a:extLst>
          </p:cNvPr>
          <p:cNvGrpSpPr/>
          <p:nvPr/>
        </p:nvGrpSpPr>
        <p:grpSpPr>
          <a:xfrm>
            <a:off x="8171258" y="2303193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47" name="Freihandform: Form 46">
              <a:extLst>
                <a:ext uri="{FF2B5EF4-FFF2-40B4-BE49-F238E27FC236}">
                  <a16:creationId xmlns:a16="http://schemas.microsoft.com/office/drawing/2014/main" id="{9E2DDC05-36A3-6EBE-666F-BA14788959C7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/>
            </a:p>
          </p:txBody>
        </p:sp>
        <p:sp>
          <p:nvSpPr>
            <p:cNvPr id="48" name="Freihandform: Form 47">
              <a:extLst>
                <a:ext uri="{FF2B5EF4-FFF2-40B4-BE49-F238E27FC236}">
                  <a16:creationId xmlns:a16="http://schemas.microsoft.com/office/drawing/2014/main" id="{7DE6C277-7A78-4F04-8923-9303684CA723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49" name="Freihandform: Form 48">
              <a:extLst>
                <a:ext uri="{FF2B5EF4-FFF2-40B4-BE49-F238E27FC236}">
                  <a16:creationId xmlns:a16="http://schemas.microsoft.com/office/drawing/2014/main" id="{54231765-5051-8669-99FE-2A3D1E975D3A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12</a:t>
              </a:r>
              <a:endParaRPr lang="de-DE" dirty="0"/>
            </a:p>
          </p:txBody>
        </p:sp>
        <p:sp>
          <p:nvSpPr>
            <p:cNvPr id="50" name="Freihandform: Form 49">
              <a:extLst>
                <a:ext uri="{FF2B5EF4-FFF2-40B4-BE49-F238E27FC236}">
                  <a16:creationId xmlns:a16="http://schemas.microsoft.com/office/drawing/2014/main" id="{BA987062-8E3F-A6DD-BF8E-430DCE5B7A48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289405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19BE03-5BB6-E5CF-6971-7C0BF32BF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AC20A1E-42DA-39F7-C001-7E3CA1D38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14F4719-E1FA-3889-D103-83CCA6334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7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7C8F617-B20F-8C29-F409-B0B1411B50F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D6F774C-829E-DBDD-C53D-E5ABD106B34E}"/>
              </a:ext>
            </a:extLst>
          </p:cNvPr>
          <p:cNvSpPr txBox="1"/>
          <p:nvPr/>
        </p:nvSpPr>
        <p:spPr>
          <a:xfrm>
            <a:off x="3851920" y="546522"/>
            <a:ext cx="216024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: </a:t>
            </a:r>
            <a:r>
              <a:rPr lang="de-DE" dirty="0" err="1"/>
              <a:t>signalizes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header</a:t>
            </a:r>
            <a:endParaRPr lang="de-DE" dirty="0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DD23A86A-44DF-87C6-CFE7-42A8F8F55BC8}"/>
              </a:ext>
            </a:extLst>
          </p:cNvPr>
          <p:cNvSpPr/>
          <p:nvPr/>
        </p:nvSpPr>
        <p:spPr>
          <a:xfrm flipH="1">
            <a:off x="3383869" y="600794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86BC1A4-10FA-8B69-A8AC-B9066752E81A}"/>
              </a:ext>
            </a:extLst>
          </p:cNvPr>
          <p:cNvSpPr/>
          <p:nvPr/>
        </p:nvSpPr>
        <p:spPr>
          <a:xfrm>
            <a:off x="-1" y="846733"/>
            <a:ext cx="9144001" cy="410445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AFB36F6-4070-A19E-5F27-2CAAAF210015}"/>
              </a:ext>
            </a:extLst>
          </p:cNvPr>
          <p:cNvSpPr txBox="1"/>
          <p:nvPr/>
        </p:nvSpPr>
        <p:spPr>
          <a:xfrm>
            <a:off x="32062" y="1505124"/>
            <a:ext cx="1735060" cy="1339597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def</a:t>
            </a:r>
            <a:r>
              <a:rPr lang="de-DE" dirty="0"/>
              <a:t> </a:t>
            </a:r>
            <a:r>
              <a:rPr lang="de-DE" dirty="0" err="1"/>
              <a:t>keyword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signalize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  <a:p>
            <a:endParaRPr lang="de-DE" dirty="0"/>
          </a:p>
          <a:p>
            <a:r>
              <a:rPr lang="de-DE" dirty="0"/>
              <a:t>A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starts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header</a:t>
            </a:r>
            <a:endParaRPr lang="de-DE" dirty="0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B58B5C6D-ECFC-8F06-EE34-A7186D4A90A5}"/>
              </a:ext>
            </a:extLst>
          </p:cNvPr>
          <p:cNvSpPr/>
          <p:nvPr/>
        </p:nvSpPr>
        <p:spPr>
          <a:xfrm rot="5400000" flipH="1">
            <a:off x="-158477" y="1040705"/>
            <a:ext cx="60396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A079B25-4EB0-8184-7DC9-A6BD0999C4D2}"/>
              </a:ext>
            </a:extLst>
          </p:cNvPr>
          <p:cNvSpPr txBox="1"/>
          <p:nvPr/>
        </p:nvSpPr>
        <p:spPr>
          <a:xfrm>
            <a:off x="849173" y="219998"/>
            <a:ext cx="1289647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name</a:t>
            </a:r>
            <a:endParaRPr lang="de-DE" dirty="0"/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0AC4DE30-53BD-DBE2-699A-59088D646FC9}"/>
              </a:ext>
            </a:extLst>
          </p:cNvPr>
          <p:cNvSpPr/>
          <p:nvPr/>
        </p:nvSpPr>
        <p:spPr>
          <a:xfrm rot="16200000" flipH="1" flipV="1">
            <a:off x="416446" y="315354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5D1674F8-C56C-4579-351C-80267EB2C321}"/>
              </a:ext>
            </a:extLst>
          </p:cNvPr>
          <p:cNvSpPr txBox="1"/>
          <p:nvPr/>
        </p:nvSpPr>
        <p:spPr>
          <a:xfrm>
            <a:off x="1912916" y="1503635"/>
            <a:ext cx="2080007" cy="92384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parameters</a:t>
            </a:r>
            <a:r>
              <a:rPr lang="de-DE" dirty="0"/>
              <a:t> in () </a:t>
            </a:r>
            <a:r>
              <a:rPr lang="de-DE" dirty="0" err="1"/>
              <a:t>brackets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method</a:t>
            </a:r>
            <a:r>
              <a:rPr lang="de-DE" dirty="0"/>
              <a:t> = „</a:t>
            </a:r>
            <a:r>
              <a:rPr lang="de-DE" dirty="0" err="1"/>
              <a:t>greedy</a:t>
            </a:r>
            <a:r>
              <a:rPr lang="de-DE" dirty="0"/>
              <a:t>“ </a:t>
            </a:r>
            <a:r>
              <a:rPr lang="de-DE" dirty="0" err="1"/>
              <a:t>sets</a:t>
            </a:r>
            <a:r>
              <a:rPr lang="de-DE" dirty="0"/>
              <a:t> a </a:t>
            </a:r>
            <a:r>
              <a:rPr lang="de-DE" dirty="0" err="1"/>
              <a:t>default</a:t>
            </a:r>
            <a:r>
              <a:rPr lang="de-DE" dirty="0"/>
              <a:t> </a:t>
            </a:r>
            <a:r>
              <a:rPr lang="de-DE" dirty="0" err="1"/>
              <a:t>value</a:t>
            </a:r>
            <a:endParaRPr lang="de-DE" dirty="0"/>
          </a:p>
        </p:txBody>
      </p:sp>
      <p:sp>
        <p:nvSpPr>
          <p:cNvPr id="13" name="Pfeil: nach rechts 12">
            <a:extLst>
              <a:ext uri="{FF2B5EF4-FFF2-40B4-BE49-F238E27FC236}">
                <a16:creationId xmlns:a16="http://schemas.microsoft.com/office/drawing/2014/main" id="{0E596855-CBF0-7880-7C89-387206B5356C}"/>
              </a:ext>
            </a:extLst>
          </p:cNvPr>
          <p:cNvSpPr/>
          <p:nvPr/>
        </p:nvSpPr>
        <p:spPr>
          <a:xfrm rot="5400000" flipH="1">
            <a:off x="1723595" y="1035475"/>
            <a:ext cx="614425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B6BD19A-C0E2-56AD-0C6E-D8270C63580D}"/>
              </a:ext>
            </a:extLst>
          </p:cNvPr>
          <p:cNvSpPr txBox="1"/>
          <p:nvPr/>
        </p:nvSpPr>
        <p:spPr>
          <a:xfrm>
            <a:off x="7452320" y="69893"/>
            <a:ext cx="158417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definition</a:t>
            </a:r>
            <a:endParaRPr lang="de-DE" dirty="0"/>
          </a:p>
        </p:txBody>
      </p:sp>
      <p:grpSp>
        <p:nvGrpSpPr>
          <p:cNvPr id="15" name="Grafik 12" descr="Schachtel mit einfarbiger Füllung">
            <a:extLst>
              <a:ext uri="{FF2B5EF4-FFF2-40B4-BE49-F238E27FC236}">
                <a16:creationId xmlns:a16="http://schemas.microsoft.com/office/drawing/2014/main" id="{4E983E1A-C052-5428-D769-2EA436CE223D}"/>
              </a:ext>
            </a:extLst>
          </p:cNvPr>
          <p:cNvGrpSpPr/>
          <p:nvPr/>
        </p:nvGrpSpPr>
        <p:grpSpPr>
          <a:xfrm>
            <a:off x="8171259" y="568686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36EBE8B3-1125-C127-7AEE-DE89B1A01FC1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277DEA6D-F28C-692B-EFE5-B71DF4FFD28E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" name="Freihandform: Form 17">
              <a:extLst>
                <a:ext uri="{FF2B5EF4-FFF2-40B4-BE49-F238E27FC236}">
                  <a16:creationId xmlns:a16="http://schemas.microsoft.com/office/drawing/2014/main" id="{F2F5E65C-3B31-A9C2-453E-D7627AE68222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50</a:t>
              </a:r>
              <a:endParaRPr lang="de-DE" dirty="0"/>
            </a:p>
          </p:txBody>
        </p:sp>
        <p:sp>
          <p:nvSpPr>
            <p:cNvPr id="19" name="Freihandform: Form 18">
              <a:extLst>
                <a:ext uri="{FF2B5EF4-FFF2-40B4-BE49-F238E27FC236}">
                  <a16:creationId xmlns:a16="http://schemas.microsoft.com/office/drawing/2014/main" id="{E1E7CDAE-0CD5-0F8C-4434-CC678E89C090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20" name="Textfeld 19">
            <a:extLst>
              <a:ext uri="{FF2B5EF4-FFF2-40B4-BE49-F238E27FC236}">
                <a16:creationId xmlns:a16="http://schemas.microsoft.com/office/drawing/2014/main" id="{1718DBBB-7FDC-29F3-CDF3-E64B90476C88}"/>
              </a:ext>
            </a:extLst>
          </p:cNvPr>
          <p:cNvSpPr txBox="1"/>
          <p:nvPr/>
        </p:nvSpPr>
        <p:spPr>
          <a:xfrm>
            <a:off x="6300192" y="811096"/>
            <a:ext cx="1187407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output_string</a:t>
            </a:r>
            <a:endParaRPr lang="de-DE" dirty="0"/>
          </a:p>
        </p:txBody>
      </p:sp>
      <p:sp>
        <p:nvSpPr>
          <p:cNvPr id="21" name="Pfeil: nach rechts 20">
            <a:extLst>
              <a:ext uri="{FF2B5EF4-FFF2-40B4-BE49-F238E27FC236}">
                <a16:creationId xmlns:a16="http://schemas.microsoft.com/office/drawing/2014/main" id="{CB5274E2-E531-CA4B-78ED-E003FCDBB888}"/>
              </a:ext>
            </a:extLst>
          </p:cNvPr>
          <p:cNvSpPr/>
          <p:nvPr/>
        </p:nvSpPr>
        <p:spPr>
          <a:xfrm>
            <a:off x="7567761" y="853189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80CFF158-8A5F-D176-B4CB-5386BC5DAD38}"/>
              </a:ext>
            </a:extLst>
          </p:cNvPr>
          <p:cNvSpPr txBox="1"/>
          <p:nvPr/>
        </p:nvSpPr>
        <p:spPr>
          <a:xfrm>
            <a:off x="7308304" y="1712239"/>
            <a:ext cx="179295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x</a:t>
            </a:r>
          </a:p>
        </p:txBody>
      </p:sp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8483A26D-CDF0-D65F-91A4-9B267B6CF1C7}"/>
              </a:ext>
            </a:extLst>
          </p:cNvPr>
          <p:cNvSpPr/>
          <p:nvPr/>
        </p:nvSpPr>
        <p:spPr>
          <a:xfrm>
            <a:off x="7567761" y="1754332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4" name="Grafik 12" descr="Schachtel mit einfarbiger Füllung">
            <a:extLst>
              <a:ext uri="{FF2B5EF4-FFF2-40B4-BE49-F238E27FC236}">
                <a16:creationId xmlns:a16="http://schemas.microsoft.com/office/drawing/2014/main" id="{6035ECAF-4D9B-ED62-67C7-6003AAEA4847}"/>
              </a:ext>
            </a:extLst>
          </p:cNvPr>
          <p:cNvGrpSpPr/>
          <p:nvPr/>
        </p:nvGrpSpPr>
        <p:grpSpPr>
          <a:xfrm>
            <a:off x="8171258" y="1450700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25" name="Freihandform: Form 24">
              <a:extLst>
                <a:ext uri="{FF2B5EF4-FFF2-40B4-BE49-F238E27FC236}">
                  <a16:creationId xmlns:a16="http://schemas.microsoft.com/office/drawing/2014/main" id="{875CCA7F-4D4D-BF6B-F05A-E284940B4C3D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/>
            </a:p>
          </p:txBody>
        </p:sp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2A7CA0E2-B969-045A-AFD8-3F4228A2FA02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27" name="Freihandform: Form 26">
              <a:extLst>
                <a:ext uri="{FF2B5EF4-FFF2-40B4-BE49-F238E27FC236}">
                  <a16:creationId xmlns:a16="http://schemas.microsoft.com/office/drawing/2014/main" id="{D2C160C1-B7DA-DF64-93D4-0A52119C3E54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85</a:t>
              </a:r>
              <a:endParaRPr lang="de-DE" dirty="0"/>
            </a:p>
          </p:txBody>
        </p:sp>
        <p:sp>
          <p:nvSpPr>
            <p:cNvPr id="28" name="Freihandform: Form 27">
              <a:extLst>
                <a:ext uri="{FF2B5EF4-FFF2-40B4-BE49-F238E27FC236}">
                  <a16:creationId xmlns:a16="http://schemas.microsoft.com/office/drawing/2014/main" id="{13E9C4EE-E7AA-C0A3-18DB-19FB92A3B029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29" name="Pfeil: Fünfeck 28">
            <a:extLst>
              <a:ext uri="{FF2B5EF4-FFF2-40B4-BE49-F238E27FC236}">
                <a16:creationId xmlns:a16="http://schemas.microsoft.com/office/drawing/2014/main" id="{A16A2310-8B7F-73AF-B627-49B9E0A3AAA3}"/>
              </a:ext>
            </a:extLst>
          </p:cNvPr>
          <p:cNvSpPr/>
          <p:nvPr/>
        </p:nvSpPr>
        <p:spPr>
          <a:xfrm rot="5400000">
            <a:off x="8232064" y="497535"/>
            <a:ext cx="376610" cy="378079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700" dirty="0"/>
              <a:t>The </a:t>
            </a:r>
            <a:r>
              <a:rPr lang="de-DE" sz="700" dirty="0" err="1"/>
              <a:t>result</a:t>
            </a:r>
            <a:r>
              <a:rPr lang="de-DE" sz="700" dirty="0"/>
              <a:t> </a:t>
            </a:r>
            <a:r>
              <a:rPr lang="de-DE" sz="700" dirty="0" err="1"/>
              <a:t>is</a:t>
            </a:r>
            <a:r>
              <a:rPr lang="de-DE" sz="700" dirty="0"/>
              <a:t>:</a:t>
            </a:r>
          </a:p>
        </p:txBody>
      </p:sp>
      <p:sp>
        <p:nvSpPr>
          <p:cNvPr id="30" name="Pfeil: Fünfeck 29">
            <a:extLst>
              <a:ext uri="{FF2B5EF4-FFF2-40B4-BE49-F238E27FC236}">
                <a16:creationId xmlns:a16="http://schemas.microsoft.com/office/drawing/2014/main" id="{48C3E5E5-7A28-A8B6-E6ED-9498B566584C}"/>
              </a:ext>
            </a:extLst>
          </p:cNvPr>
          <p:cNvSpPr/>
          <p:nvPr/>
        </p:nvSpPr>
        <p:spPr>
          <a:xfrm rot="5400000">
            <a:off x="8232064" y="1351621"/>
            <a:ext cx="376610" cy="378079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700" dirty="0"/>
              <a:t>10</a:t>
            </a:r>
          </a:p>
        </p:txBody>
      </p:sp>
      <p:grpSp>
        <p:nvGrpSpPr>
          <p:cNvPr id="31" name="Grafik 12" descr="Schachtel mit einfarbiger Füllung">
            <a:extLst>
              <a:ext uri="{FF2B5EF4-FFF2-40B4-BE49-F238E27FC236}">
                <a16:creationId xmlns:a16="http://schemas.microsoft.com/office/drawing/2014/main" id="{8BF01F76-9981-70AE-6EE0-425407270B1D}"/>
              </a:ext>
            </a:extLst>
          </p:cNvPr>
          <p:cNvGrpSpPr/>
          <p:nvPr/>
        </p:nvGrpSpPr>
        <p:grpSpPr>
          <a:xfrm>
            <a:off x="8171257" y="3189307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32" name="Freihandform: Form 31">
              <a:extLst>
                <a:ext uri="{FF2B5EF4-FFF2-40B4-BE49-F238E27FC236}">
                  <a16:creationId xmlns:a16="http://schemas.microsoft.com/office/drawing/2014/main" id="{ACF0F544-557D-A815-FE25-823D8F2A60A2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/>
            </a:p>
          </p:txBody>
        </p:sp>
        <p:sp>
          <p:nvSpPr>
            <p:cNvPr id="33" name="Freihandform: Form 32">
              <a:extLst>
                <a:ext uri="{FF2B5EF4-FFF2-40B4-BE49-F238E27FC236}">
                  <a16:creationId xmlns:a16="http://schemas.microsoft.com/office/drawing/2014/main" id="{482EA94D-DF92-B786-D05A-587619F858CE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34" name="Freihandform: Form 33">
              <a:extLst>
                <a:ext uri="{FF2B5EF4-FFF2-40B4-BE49-F238E27FC236}">
                  <a16:creationId xmlns:a16="http://schemas.microsoft.com/office/drawing/2014/main" id="{0333855F-48B9-DBE4-CCA3-58137AC16E68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77</a:t>
              </a:r>
              <a:endParaRPr lang="de-DE" dirty="0"/>
            </a:p>
          </p:txBody>
        </p:sp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837B0EB7-3700-7B4A-E614-4C68FFC93DA0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grpSp>
        <p:nvGrpSpPr>
          <p:cNvPr id="36" name="Grafik 12" descr="Schachtel mit einfarbiger Füllung">
            <a:extLst>
              <a:ext uri="{FF2B5EF4-FFF2-40B4-BE49-F238E27FC236}">
                <a16:creationId xmlns:a16="http://schemas.microsoft.com/office/drawing/2014/main" id="{9843E04B-55C5-2354-83FD-7D7C11993558}"/>
              </a:ext>
            </a:extLst>
          </p:cNvPr>
          <p:cNvGrpSpPr/>
          <p:nvPr/>
        </p:nvGrpSpPr>
        <p:grpSpPr>
          <a:xfrm>
            <a:off x="8171256" y="4039671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37" name="Freihandform: Form 36">
              <a:extLst>
                <a:ext uri="{FF2B5EF4-FFF2-40B4-BE49-F238E27FC236}">
                  <a16:creationId xmlns:a16="http://schemas.microsoft.com/office/drawing/2014/main" id="{1B5CCBC4-79FC-752C-6611-C9632067D117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/>
            </a:p>
          </p:txBody>
        </p:sp>
        <p:sp>
          <p:nvSpPr>
            <p:cNvPr id="38" name="Freihandform: Form 37">
              <a:extLst>
                <a:ext uri="{FF2B5EF4-FFF2-40B4-BE49-F238E27FC236}">
                  <a16:creationId xmlns:a16="http://schemas.microsoft.com/office/drawing/2014/main" id="{410C336A-2FC3-D2DB-C394-92FCBC086C3D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39" name="Freihandform: Form 38">
              <a:extLst>
                <a:ext uri="{FF2B5EF4-FFF2-40B4-BE49-F238E27FC236}">
                  <a16:creationId xmlns:a16="http://schemas.microsoft.com/office/drawing/2014/main" id="{6C6055E3-6341-B257-51F8-B2F7BD236AAA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56</a:t>
              </a:r>
              <a:endParaRPr lang="de-DE" dirty="0"/>
            </a:p>
          </p:txBody>
        </p:sp>
        <p:sp>
          <p:nvSpPr>
            <p:cNvPr id="40" name="Freihandform: Form 39">
              <a:extLst>
                <a:ext uri="{FF2B5EF4-FFF2-40B4-BE49-F238E27FC236}">
                  <a16:creationId xmlns:a16="http://schemas.microsoft.com/office/drawing/2014/main" id="{C2D5B7DA-1755-8447-3BBA-19DFC7E38CE9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grpSp>
        <p:nvGrpSpPr>
          <p:cNvPr id="41" name="Grafik 12" descr="Schachtel mit einfarbiger Füllung">
            <a:extLst>
              <a:ext uri="{FF2B5EF4-FFF2-40B4-BE49-F238E27FC236}">
                <a16:creationId xmlns:a16="http://schemas.microsoft.com/office/drawing/2014/main" id="{3A06C438-2A8E-0467-E62B-A71088B3F17C}"/>
              </a:ext>
            </a:extLst>
          </p:cNvPr>
          <p:cNvGrpSpPr/>
          <p:nvPr/>
        </p:nvGrpSpPr>
        <p:grpSpPr>
          <a:xfrm>
            <a:off x="8171258" y="2303193"/>
            <a:ext cx="628650" cy="750570"/>
            <a:chOff x="8171259" y="568686"/>
            <a:chExt cx="628650" cy="750570"/>
          </a:xfrm>
          <a:solidFill>
            <a:srgbClr val="F8AE01"/>
          </a:solidFill>
        </p:grpSpPr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BBC2634-B1E7-3894-E1BD-980F3B637216}"/>
                </a:ext>
              </a:extLst>
            </p:cNvPr>
            <p:cNvSpPr/>
            <p:nvPr/>
          </p:nvSpPr>
          <p:spPr>
            <a:xfrm>
              <a:off x="8171259" y="672508"/>
              <a:ext cx="457200" cy="277177"/>
            </a:xfrm>
            <a:custGeom>
              <a:avLst/>
              <a:gdLst>
                <a:gd name="connsiteX0" fmla="*/ 142875 w 457200"/>
                <a:gd name="connsiteY0" fmla="*/ 0 h 277177"/>
                <a:gd name="connsiteX1" fmla="*/ 0 w 457200"/>
                <a:gd name="connsiteY1" fmla="*/ 86678 h 277177"/>
                <a:gd name="connsiteX2" fmla="*/ 314325 w 457200"/>
                <a:gd name="connsiteY2" fmla="*/ 277178 h 277177"/>
                <a:gd name="connsiteX3" fmla="*/ 457200 w 457200"/>
                <a:gd name="connsiteY3" fmla="*/ 190500 h 277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7200" h="277177">
                  <a:moveTo>
                    <a:pt x="142875" y="0"/>
                  </a:moveTo>
                  <a:lnTo>
                    <a:pt x="0" y="86678"/>
                  </a:lnTo>
                  <a:lnTo>
                    <a:pt x="314325" y="277178"/>
                  </a:lnTo>
                  <a:lnTo>
                    <a:pt x="457200" y="19050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 dirty="0"/>
            </a:p>
          </p:txBody>
        </p:sp>
        <p:sp>
          <p:nvSpPr>
            <p:cNvPr id="43" name="Freihandform: Form 42">
              <a:extLst>
                <a:ext uri="{FF2B5EF4-FFF2-40B4-BE49-F238E27FC236}">
                  <a16:creationId xmlns:a16="http://schemas.microsoft.com/office/drawing/2014/main" id="{BED1F126-52F3-DE05-E59D-331D29D3DAC3}"/>
                </a:ext>
              </a:extLst>
            </p:cNvPr>
            <p:cNvSpPr/>
            <p:nvPr/>
          </p:nvSpPr>
          <p:spPr>
            <a:xfrm>
              <a:off x="8350328" y="568686"/>
              <a:ext cx="449580" cy="272415"/>
            </a:xfrm>
            <a:custGeom>
              <a:avLst/>
              <a:gdLst>
                <a:gd name="connsiteX0" fmla="*/ 449580 w 449580"/>
                <a:gd name="connsiteY0" fmla="*/ 190500 h 272415"/>
                <a:gd name="connsiteX1" fmla="*/ 135255 w 449580"/>
                <a:gd name="connsiteY1" fmla="*/ 0 h 272415"/>
                <a:gd name="connsiteX2" fmla="*/ 0 w 449580"/>
                <a:gd name="connsiteY2" fmla="*/ 81915 h 272415"/>
                <a:gd name="connsiteX3" fmla="*/ 314325 w 449580"/>
                <a:gd name="connsiteY3" fmla="*/ 272415 h 27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9580" h="272415">
                  <a:moveTo>
                    <a:pt x="449580" y="190500"/>
                  </a:moveTo>
                  <a:lnTo>
                    <a:pt x="135255" y="0"/>
                  </a:lnTo>
                  <a:lnTo>
                    <a:pt x="0" y="81915"/>
                  </a:lnTo>
                  <a:lnTo>
                    <a:pt x="314325" y="272415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84B66353-FC92-D25A-E08F-487B5E7B7480}"/>
                </a:ext>
              </a:extLst>
            </p:cNvPr>
            <p:cNvSpPr/>
            <p:nvPr/>
          </p:nvSpPr>
          <p:spPr>
            <a:xfrm>
              <a:off x="8171259" y="803953"/>
              <a:ext cx="295275" cy="515302"/>
            </a:xfrm>
            <a:custGeom>
              <a:avLst/>
              <a:gdLst>
                <a:gd name="connsiteX0" fmla="*/ 0 w 295275"/>
                <a:gd name="connsiteY0" fmla="*/ 31432 h 515302"/>
                <a:gd name="connsiteX1" fmla="*/ 0 w 295275"/>
                <a:gd name="connsiteY1" fmla="*/ 336233 h 515302"/>
                <a:gd name="connsiteX2" fmla="*/ 295275 w 295275"/>
                <a:gd name="connsiteY2" fmla="*/ 515303 h 515302"/>
                <a:gd name="connsiteX3" fmla="*/ 295275 w 295275"/>
                <a:gd name="connsiteY3" fmla="*/ 179070 h 515302"/>
                <a:gd name="connsiteX4" fmla="*/ 0 w 295275"/>
                <a:gd name="connsiteY4" fmla="*/ 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275" h="515302">
                  <a:moveTo>
                    <a:pt x="0" y="31432"/>
                  </a:moveTo>
                  <a:lnTo>
                    <a:pt x="0" y="336233"/>
                  </a:lnTo>
                  <a:lnTo>
                    <a:pt x="295275" y="515303"/>
                  </a:lnTo>
                  <a:lnTo>
                    <a:pt x="295275" y="179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lIns="72000" tIns="36000" rIns="72000" bIns="36000" rtlCol="0" anchor="ctr"/>
            <a:lstStyle/>
            <a:p>
              <a:r>
                <a:rPr lang="de-DE" sz="900" dirty="0"/>
                <a:t>12</a:t>
              </a:r>
              <a:endParaRPr lang="de-DE" dirty="0"/>
            </a:p>
          </p:txBody>
        </p:sp>
        <p:sp>
          <p:nvSpPr>
            <p:cNvPr id="45" name="Freihandform: Form 44">
              <a:extLst>
                <a:ext uri="{FF2B5EF4-FFF2-40B4-BE49-F238E27FC236}">
                  <a16:creationId xmlns:a16="http://schemas.microsoft.com/office/drawing/2014/main" id="{2D1EF339-9AEE-4236-84C6-F7676C320CBF}"/>
                </a:ext>
              </a:extLst>
            </p:cNvPr>
            <p:cNvSpPr/>
            <p:nvPr/>
          </p:nvSpPr>
          <p:spPr>
            <a:xfrm>
              <a:off x="8504634" y="803953"/>
              <a:ext cx="295275" cy="515302"/>
            </a:xfrm>
            <a:custGeom>
              <a:avLst/>
              <a:gdLst>
                <a:gd name="connsiteX0" fmla="*/ 104775 w 295275"/>
                <a:gd name="connsiteY0" fmla="*/ 231458 h 515302"/>
                <a:gd name="connsiteX1" fmla="*/ 38100 w 295275"/>
                <a:gd name="connsiteY1" fmla="*/ 269558 h 515302"/>
                <a:gd name="connsiteX2" fmla="*/ 38100 w 295275"/>
                <a:gd name="connsiteY2" fmla="*/ 202883 h 515302"/>
                <a:gd name="connsiteX3" fmla="*/ 104775 w 295275"/>
                <a:gd name="connsiteY3" fmla="*/ 164783 h 515302"/>
                <a:gd name="connsiteX4" fmla="*/ 104775 w 295275"/>
                <a:gd name="connsiteY4" fmla="*/ 231458 h 515302"/>
                <a:gd name="connsiteX5" fmla="*/ 0 w 295275"/>
                <a:gd name="connsiteY5" fmla="*/ 179070 h 515302"/>
                <a:gd name="connsiteX6" fmla="*/ 0 w 295275"/>
                <a:gd name="connsiteY6" fmla="*/ 515303 h 515302"/>
                <a:gd name="connsiteX7" fmla="*/ 295275 w 295275"/>
                <a:gd name="connsiteY7" fmla="*/ 336233 h 515302"/>
                <a:gd name="connsiteX8" fmla="*/ 295275 w 295275"/>
                <a:gd name="connsiteY8" fmla="*/ 0 h 515302"/>
                <a:gd name="connsiteX9" fmla="*/ 0 w 295275"/>
                <a:gd name="connsiteY9" fmla="*/ 179070 h 51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275" h="515302">
                  <a:moveTo>
                    <a:pt x="104775" y="231458"/>
                  </a:moveTo>
                  <a:lnTo>
                    <a:pt x="38100" y="269558"/>
                  </a:lnTo>
                  <a:lnTo>
                    <a:pt x="38100" y="202883"/>
                  </a:lnTo>
                  <a:lnTo>
                    <a:pt x="104775" y="164783"/>
                  </a:lnTo>
                  <a:lnTo>
                    <a:pt x="104775" y="231458"/>
                  </a:lnTo>
                  <a:close/>
                  <a:moveTo>
                    <a:pt x="0" y="179070"/>
                  </a:moveTo>
                  <a:lnTo>
                    <a:pt x="0" y="515303"/>
                  </a:lnTo>
                  <a:lnTo>
                    <a:pt x="295275" y="336233"/>
                  </a:lnTo>
                  <a:lnTo>
                    <a:pt x="295275" y="0"/>
                  </a:lnTo>
                  <a:lnTo>
                    <a:pt x="0" y="179070"/>
                  </a:lnTo>
                  <a:close/>
                </a:path>
              </a:pathLst>
            </a:custGeom>
            <a:solidFill>
              <a:srgbClr val="F8AE0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46" name="Textfeld 45">
            <a:extLst>
              <a:ext uri="{FF2B5EF4-FFF2-40B4-BE49-F238E27FC236}">
                <a16:creationId xmlns:a16="http://schemas.microsoft.com/office/drawing/2014/main" id="{F6E4390A-0068-4D91-AC70-2B113557A66F}"/>
              </a:ext>
            </a:extLst>
          </p:cNvPr>
          <p:cNvSpPr txBox="1"/>
          <p:nvPr/>
        </p:nvSpPr>
        <p:spPr>
          <a:xfrm>
            <a:off x="6156176" y="2534087"/>
            <a:ext cx="1331423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gaussian_sum</a:t>
            </a:r>
            <a:endParaRPr lang="de-DE" dirty="0"/>
          </a:p>
        </p:txBody>
      </p:sp>
      <p:sp>
        <p:nvSpPr>
          <p:cNvPr id="47" name="Pfeil: nach rechts 46">
            <a:extLst>
              <a:ext uri="{FF2B5EF4-FFF2-40B4-BE49-F238E27FC236}">
                <a16:creationId xmlns:a16="http://schemas.microsoft.com/office/drawing/2014/main" id="{CCADAC30-7FC1-36BA-49FD-2FC0AB0D3BD1}"/>
              </a:ext>
            </a:extLst>
          </p:cNvPr>
          <p:cNvSpPr/>
          <p:nvPr/>
        </p:nvSpPr>
        <p:spPr>
          <a:xfrm>
            <a:off x="7567761" y="2576180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9BD8D876-7185-04CC-F486-662EA8821C72}"/>
              </a:ext>
            </a:extLst>
          </p:cNvPr>
          <p:cNvSpPr txBox="1"/>
          <p:nvPr/>
        </p:nvSpPr>
        <p:spPr>
          <a:xfrm>
            <a:off x="6083650" y="3441687"/>
            <a:ext cx="1421758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method_default</a:t>
            </a:r>
            <a:endParaRPr lang="de-DE" dirty="0"/>
          </a:p>
        </p:txBody>
      </p:sp>
      <p:sp>
        <p:nvSpPr>
          <p:cNvPr id="49" name="Pfeil: nach rechts 48">
            <a:extLst>
              <a:ext uri="{FF2B5EF4-FFF2-40B4-BE49-F238E27FC236}">
                <a16:creationId xmlns:a16="http://schemas.microsoft.com/office/drawing/2014/main" id="{B9023906-F327-0514-E492-0E294B6BCA16}"/>
              </a:ext>
            </a:extLst>
          </p:cNvPr>
          <p:cNvSpPr/>
          <p:nvPr/>
        </p:nvSpPr>
        <p:spPr>
          <a:xfrm>
            <a:off x="7585569" y="3483780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" name="Pfeil: Fünfeck 49">
                <a:extLst>
                  <a:ext uri="{FF2B5EF4-FFF2-40B4-BE49-F238E27FC236}">
                    <a16:creationId xmlns:a16="http://schemas.microsoft.com/office/drawing/2014/main" id="{6F28E149-70FD-A23C-9364-73E84E1758EC}"/>
                  </a:ext>
                </a:extLst>
              </p:cNvPr>
              <p:cNvSpPr/>
              <p:nvPr/>
            </p:nvSpPr>
            <p:spPr>
              <a:xfrm rot="5400000">
                <a:off x="8232063" y="2227496"/>
                <a:ext cx="376610" cy="378079"/>
              </a:xfrm>
              <a:prstGeom prst="homePlat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700" b="0" i="1" smtClean="0">
                          <a:latin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de-DE" sz="700" dirty="0"/>
              </a:p>
            </p:txBody>
          </p:sp>
        </mc:Choice>
        <mc:Fallback>
          <p:sp>
            <p:nvSpPr>
              <p:cNvPr id="50" name="Pfeil: Fünfeck 49">
                <a:extLst>
                  <a:ext uri="{FF2B5EF4-FFF2-40B4-BE49-F238E27FC236}">
                    <a16:creationId xmlns:a16="http://schemas.microsoft.com/office/drawing/2014/main" id="{6F28E149-70FD-A23C-9364-73E84E1758E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8232063" y="2227496"/>
                <a:ext cx="376610" cy="378079"/>
              </a:xfrm>
              <a:prstGeom prst="homePlate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4" name="Pfeil: Fünfeck 53">
            <a:extLst>
              <a:ext uri="{FF2B5EF4-FFF2-40B4-BE49-F238E27FC236}">
                <a16:creationId xmlns:a16="http://schemas.microsoft.com/office/drawing/2014/main" id="{52674586-88EA-9ECE-4CD9-294FF3D6E255}"/>
              </a:ext>
            </a:extLst>
          </p:cNvPr>
          <p:cNvSpPr/>
          <p:nvPr/>
        </p:nvSpPr>
        <p:spPr>
          <a:xfrm rot="5400000">
            <a:off x="8228883" y="3080858"/>
            <a:ext cx="376610" cy="378079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700" dirty="0" err="1"/>
              <a:t>greedy</a:t>
            </a:r>
            <a:endParaRPr lang="de-DE" sz="700" dirty="0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D592802E-BE0B-FE1B-2057-F98E705F151D}"/>
              </a:ext>
            </a:extLst>
          </p:cNvPr>
          <p:cNvSpPr txBox="1"/>
          <p:nvPr/>
        </p:nvSpPr>
        <p:spPr>
          <a:xfrm>
            <a:off x="110386" y="3639669"/>
            <a:ext cx="72008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input</a:t>
            </a:r>
            <a:endParaRPr lang="de-DE" dirty="0"/>
          </a:p>
        </p:txBody>
      </p:sp>
      <p:sp>
        <p:nvSpPr>
          <p:cNvPr id="56" name="Pfeil: nach rechts 55">
            <a:extLst>
              <a:ext uri="{FF2B5EF4-FFF2-40B4-BE49-F238E27FC236}">
                <a16:creationId xmlns:a16="http://schemas.microsoft.com/office/drawing/2014/main" id="{ABBA65F0-E859-C2B4-D58B-AC63A0D5699A}"/>
              </a:ext>
            </a:extLst>
          </p:cNvPr>
          <p:cNvSpPr/>
          <p:nvPr/>
        </p:nvSpPr>
        <p:spPr>
          <a:xfrm>
            <a:off x="1009535" y="3681762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F11AF6F1-226C-DA68-5946-A84305A4A3D7}"/>
              </a:ext>
            </a:extLst>
          </p:cNvPr>
          <p:cNvSpPr/>
          <p:nvPr/>
        </p:nvSpPr>
        <p:spPr>
          <a:xfrm>
            <a:off x="1657130" y="3327851"/>
            <a:ext cx="900605" cy="923843"/>
          </a:xfrm>
          <a:prstGeom prst="rect">
            <a:avLst/>
          </a:prstGeom>
          <a:solidFill>
            <a:srgbClr val="F8AE01"/>
          </a:solidFill>
          <a:ln>
            <a:solidFill>
              <a:srgbClr val="006A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9" name="Grafik 58" descr="Kreise mit Pfeilen mit einfarbiger Füllung">
            <a:extLst>
              <a:ext uri="{FF2B5EF4-FFF2-40B4-BE49-F238E27FC236}">
                <a16:creationId xmlns:a16="http://schemas.microsoft.com/office/drawing/2014/main" id="{B630B22A-03E3-43CC-195F-1D08E8EE99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57129" y="3303480"/>
            <a:ext cx="914400" cy="914400"/>
          </a:xfrm>
          <a:prstGeom prst="rect">
            <a:avLst/>
          </a:prstGeom>
        </p:spPr>
      </p:pic>
      <p:sp>
        <p:nvSpPr>
          <p:cNvPr id="60" name="Pfeil: nach rechts 59">
            <a:extLst>
              <a:ext uri="{FF2B5EF4-FFF2-40B4-BE49-F238E27FC236}">
                <a16:creationId xmlns:a16="http://schemas.microsoft.com/office/drawing/2014/main" id="{6F108C7C-89A9-225F-1644-D28FB0C1063E}"/>
              </a:ext>
            </a:extLst>
          </p:cNvPr>
          <p:cNvSpPr/>
          <p:nvPr/>
        </p:nvSpPr>
        <p:spPr>
          <a:xfrm>
            <a:off x="2746425" y="3681760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8115B67D-7113-AE59-7EEC-79DBB65DC8F6}"/>
              </a:ext>
            </a:extLst>
          </p:cNvPr>
          <p:cNvSpPr txBox="1"/>
          <p:nvPr/>
        </p:nvSpPr>
        <p:spPr>
          <a:xfrm>
            <a:off x="3353369" y="3639666"/>
            <a:ext cx="720080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output</a:t>
            </a:r>
            <a:endParaRPr lang="de-DE" dirty="0"/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66A544F9-B1CA-104D-96FE-88D95B5F6190}"/>
              </a:ext>
            </a:extLst>
          </p:cNvPr>
          <p:cNvSpPr txBox="1"/>
          <p:nvPr/>
        </p:nvSpPr>
        <p:spPr>
          <a:xfrm>
            <a:off x="1886805" y="2528316"/>
            <a:ext cx="2583335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call</a:t>
            </a:r>
            <a:r>
              <a:rPr lang="de-DE" dirty="0"/>
              <a:t>: </a:t>
            </a:r>
            <a:r>
              <a:rPr lang="de-DE" dirty="0" err="1"/>
              <a:t>gaussian_sum</a:t>
            </a:r>
            <a:r>
              <a:rPr lang="de-DE" dirty="0"/>
              <a:t>(x)</a:t>
            </a: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2C963F93-E41F-7E52-ED5F-DD46401191CA}"/>
              </a:ext>
            </a:extLst>
          </p:cNvPr>
          <p:cNvCxnSpPr>
            <a:cxnSpLocks/>
          </p:cNvCxnSpPr>
          <p:nvPr/>
        </p:nvCxnSpPr>
        <p:spPr>
          <a:xfrm flipH="1" flipV="1">
            <a:off x="1493996" y="816817"/>
            <a:ext cx="3798084" cy="1029553"/>
          </a:xfrm>
          <a:prstGeom prst="straightConnector1">
            <a:avLst/>
          </a:prstGeom>
          <a:ln w="25400">
            <a:solidFill>
              <a:srgbClr val="F8AE0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 Verbindung mit Pfeil 65">
            <a:extLst>
              <a:ext uri="{FF2B5EF4-FFF2-40B4-BE49-F238E27FC236}">
                <a16:creationId xmlns:a16="http://schemas.microsoft.com/office/drawing/2014/main" id="{62730C3F-2A39-15A0-A131-3778BC84F463}"/>
              </a:ext>
            </a:extLst>
          </p:cNvPr>
          <p:cNvCxnSpPr>
            <a:cxnSpLocks/>
          </p:cNvCxnSpPr>
          <p:nvPr/>
        </p:nvCxnSpPr>
        <p:spPr>
          <a:xfrm flipH="1" flipV="1">
            <a:off x="2321471" y="822538"/>
            <a:ext cx="3655168" cy="2747229"/>
          </a:xfrm>
          <a:prstGeom prst="straightConnector1">
            <a:avLst/>
          </a:prstGeom>
          <a:ln w="25400">
            <a:solidFill>
              <a:srgbClr val="F8AE0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feld 68">
            <a:extLst>
              <a:ext uri="{FF2B5EF4-FFF2-40B4-BE49-F238E27FC236}">
                <a16:creationId xmlns:a16="http://schemas.microsoft.com/office/drawing/2014/main" id="{BCDF808A-A222-CF06-17C8-523D776673FF}"/>
              </a:ext>
            </a:extLst>
          </p:cNvPr>
          <p:cNvSpPr txBox="1"/>
          <p:nvPr/>
        </p:nvSpPr>
        <p:spPr>
          <a:xfrm>
            <a:off x="5364088" y="1702899"/>
            <a:ext cx="1253621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input_variable</a:t>
            </a:r>
            <a:endParaRPr lang="de-DE" dirty="0"/>
          </a:p>
        </p:txBody>
      </p:sp>
      <p:sp>
        <p:nvSpPr>
          <p:cNvPr id="70" name="Pfeil: nach rechts 69">
            <a:extLst>
              <a:ext uri="{FF2B5EF4-FFF2-40B4-BE49-F238E27FC236}">
                <a16:creationId xmlns:a16="http://schemas.microsoft.com/office/drawing/2014/main" id="{1EF3F388-CB83-D17E-F94C-8E38B764B4DC}"/>
              </a:ext>
            </a:extLst>
          </p:cNvPr>
          <p:cNvSpPr/>
          <p:nvPr/>
        </p:nvSpPr>
        <p:spPr>
          <a:xfrm>
            <a:off x="6754972" y="1755101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2C6B5CEC-51A8-BB33-BC29-C82786A66B83}"/>
              </a:ext>
            </a:extLst>
          </p:cNvPr>
          <p:cNvCxnSpPr>
            <a:cxnSpLocks/>
            <a:stCxn id="46" idx="1"/>
            <a:endCxn id="62" idx="3"/>
          </p:cNvCxnSpPr>
          <p:nvPr/>
        </p:nvCxnSpPr>
        <p:spPr>
          <a:xfrm flipH="1" flipV="1">
            <a:off x="4470140" y="2678421"/>
            <a:ext cx="1686036" cy="5771"/>
          </a:xfrm>
          <a:prstGeom prst="straightConnector1">
            <a:avLst/>
          </a:prstGeom>
          <a:ln w="25400">
            <a:solidFill>
              <a:srgbClr val="F8AE0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18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5" grpId="0" animBg="1"/>
      <p:bldP spid="5" grpId="1" animBg="1"/>
      <p:bldP spid="6" grpId="0" animBg="1"/>
      <p:bldP spid="6" grpId="1" animBg="1"/>
      <p:bldP spid="8" grpId="0" animBg="1"/>
      <p:bldP spid="8" grpId="1" animBg="1"/>
      <p:bldP spid="9" grpId="0" animBg="1"/>
      <p:bldP spid="9" grpId="1" animBg="1"/>
      <p:bldP spid="12" grpId="0" animBg="1"/>
      <p:bldP spid="12" grpId="1" animBg="1"/>
      <p:bldP spid="13" grpId="0" animBg="1"/>
      <p:bldP spid="13" grpId="1" animBg="1"/>
      <p:bldP spid="20" grpId="0" animBg="1"/>
      <p:bldP spid="21" grpId="0" animBg="1"/>
      <p:bldP spid="22" grpId="0" animBg="1"/>
      <p:bldP spid="23" grpId="0" animBg="1"/>
      <p:bldP spid="29" grpId="0" animBg="1"/>
      <p:bldP spid="30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4" grpId="0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9" grpId="0" animBg="1"/>
      <p:bldP spid="7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F62838-940A-E4FF-475A-BEE917866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1F19F7B-2249-3D60-622C-F7D651B4E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AA1437-9D44-FC10-EFCD-721EBC6EC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8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02CF02D-6FE8-E397-E674-626924F721E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51C9523-347F-3FBF-91FA-96D170F8C12D}"/>
              </a:ext>
            </a:extLst>
          </p:cNvPr>
          <p:cNvSpPr txBox="1"/>
          <p:nvPr/>
        </p:nvSpPr>
        <p:spPr>
          <a:xfrm>
            <a:off x="3851920" y="546522"/>
            <a:ext cx="2376264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: </a:t>
            </a:r>
            <a:r>
              <a:rPr lang="de-DE" dirty="0" err="1"/>
              <a:t>signalizes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header</a:t>
            </a:r>
            <a:endParaRPr lang="de-DE" dirty="0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E388AA16-65A2-F80B-67D1-363540857D58}"/>
              </a:ext>
            </a:extLst>
          </p:cNvPr>
          <p:cNvSpPr/>
          <p:nvPr/>
        </p:nvSpPr>
        <p:spPr>
          <a:xfrm flipH="1">
            <a:off x="3383869" y="600794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76392C40-455F-E638-61DF-A383E928A222}"/>
              </a:ext>
            </a:extLst>
          </p:cNvPr>
          <p:cNvSpPr/>
          <p:nvPr/>
        </p:nvSpPr>
        <p:spPr>
          <a:xfrm>
            <a:off x="-1" y="990749"/>
            <a:ext cx="9144001" cy="396043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B9672B-AB3C-800C-CBDA-A34498C1F7E3}"/>
              </a:ext>
            </a:extLst>
          </p:cNvPr>
          <p:cNvSpPr txBox="1"/>
          <p:nvPr/>
        </p:nvSpPr>
        <p:spPr>
          <a:xfrm>
            <a:off x="19777" y="1268323"/>
            <a:ext cx="1735060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The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indented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tab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B90A493-DCE5-6150-6330-F5307F1CE573}"/>
              </a:ext>
            </a:extLst>
          </p:cNvPr>
          <p:cNvSpPr txBox="1"/>
          <p:nvPr/>
        </p:nvSpPr>
        <p:spPr>
          <a:xfrm>
            <a:off x="2501881" y="1522197"/>
            <a:ext cx="1566063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starts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comment</a:t>
            </a:r>
            <a:endParaRPr lang="de-DE" dirty="0"/>
          </a:p>
        </p:txBody>
      </p:sp>
      <p:sp>
        <p:nvSpPr>
          <p:cNvPr id="13" name="Pfeil: nach rechts 12">
            <a:extLst>
              <a:ext uri="{FF2B5EF4-FFF2-40B4-BE49-F238E27FC236}">
                <a16:creationId xmlns:a16="http://schemas.microsoft.com/office/drawing/2014/main" id="{25856D7D-B198-F402-3AA7-37157B70F0F4}"/>
              </a:ext>
            </a:extLst>
          </p:cNvPr>
          <p:cNvSpPr/>
          <p:nvPr/>
        </p:nvSpPr>
        <p:spPr>
          <a:xfrm rot="5400000" flipH="1">
            <a:off x="2400736" y="1126153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BF301CC-E974-35E6-0A56-8A9FEDD78C7B}"/>
              </a:ext>
            </a:extLst>
          </p:cNvPr>
          <p:cNvSpPr txBox="1"/>
          <p:nvPr/>
        </p:nvSpPr>
        <p:spPr>
          <a:xfrm>
            <a:off x="7884368" y="48557"/>
            <a:ext cx="122413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body</a:t>
            </a:r>
            <a:endParaRPr lang="de-DE" dirty="0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AF06E9DC-C703-E59A-77A5-908FC8287801}"/>
              </a:ext>
            </a:extLst>
          </p:cNvPr>
          <p:cNvSpPr/>
          <p:nvPr/>
        </p:nvSpPr>
        <p:spPr>
          <a:xfrm rot="16200000">
            <a:off x="91786" y="913511"/>
            <a:ext cx="144016" cy="288033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6937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5EFC8-9B48-D4CC-7985-77E74101B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DA5332E-3611-F181-D0D9-6F4223B2E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1EB4E25-283F-1776-7655-01A528656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95BCC-3514-4B1B-9C18-24F3D67EC549}" type="slidenum">
              <a:rPr lang="de-DE" smtClean="0"/>
              <a:t>9</a:t>
            </a:fld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182171F-7498-8A24-D3C3-59812877FE7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rcRect r="17440"/>
          <a:stretch/>
        </p:blipFill>
        <p:spPr>
          <a:xfrm>
            <a:off x="-1" y="-1"/>
            <a:ext cx="9144001" cy="4951189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63D8A2EA-79F8-E763-57A1-BE08135C923D}"/>
              </a:ext>
            </a:extLst>
          </p:cNvPr>
          <p:cNvSpPr txBox="1"/>
          <p:nvPr/>
        </p:nvSpPr>
        <p:spPr>
          <a:xfrm>
            <a:off x="2310615" y="946770"/>
            <a:ext cx="2376264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: </a:t>
            </a:r>
            <a:r>
              <a:rPr lang="de-DE" dirty="0" err="1"/>
              <a:t>signalizes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header</a:t>
            </a:r>
            <a:endParaRPr lang="de-DE" dirty="0"/>
          </a:p>
        </p:txBody>
      </p:sp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BBA0F07F-81D1-70C8-4B59-B24A5AC2C130}"/>
              </a:ext>
            </a:extLst>
          </p:cNvPr>
          <p:cNvSpPr/>
          <p:nvPr/>
        </p:nvSpPr>
        <p:spPr>
          <a:xfrm flipH="1">
            <a:off x="1842564" y="1001042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4AD6EC1-228D-BF14-EC9C-C27713CD8DB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" y="1217065"/>
            <a:ext cx="9144001" cy="373412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8032115-D321-0331-6E81-0DCB5C676324}"/>
              </a:ext>
            </a:extLst>
          </p:cNvPr>
          <p:cNvSpPr txBox="1"/>
          <p:nvPr/>
        </p:nvSpPr>
        <p:spPr>
          <a:xfrm>
            <a:off x="241291" y="1730864"/>
            <a:ext cx="1226829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keyword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statement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9837726-6772-2A5E-27FD-9CF285A3414E}"/>
              </a:ext>
            </a:extLst>
          </p:cNvPr>
          <p:cNvSpPr txBox="1"/>
          <p:nvPr/>
        </p:nvSpPr>
        <p:spPr>
          <a:xfrm>
            <a:off x="395536" y="311231"/>
            <a:ext cx="1566063" cy="508088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condition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-statement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5F79F83-F20F-1F8A-D68A-848610A6B02F}"/>
              </a:ext>
            </a:extLst>
          </p:cNvPr>
          <p:cNvSpPr txBox="1"/>
          <p:nvPr/>
        </p:nvSpPr>
        <p:spPr>
          <a:xfrm>
            <a:off x="7287768" y="48557"/>
            <a:ext cx="1820736" cy="300210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solidFill>
              <a:srgbClr val="F8AE0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if</a:t>
            </a:r>
            <a:r>
              <a:rPr lang="de-DE" dirty="0"/>
              <a:t>-statement </a:t>
            </a:r>
            <a:r>
              <a:rPr lang="de-DE" dirty="0" err="1"/>
              <a:t>definition</a:t>
            </a:r>
            <a:endParaRPr lang="de-DE" dirty="0"/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7D8C48EF-ED93-4329-C1F2-3541B80D6829}"/>
              </a:ext>
            </a:extLst>
          </p:cNvPr>
          <p:cNvSpPr/>
          <p:nvPr/>
        </p:nvSpPr>
        <p:spPr>
          <a:xfrm rot="5400000">
            <a:off x="1024233" y="344381"/>
            <a:ext cx="182766" cy="1296145"/>
          </a:xfrm>
          <a:prstGeom prst="leftBrace">
            <a:avLst/>
          </a:prstGeom>
          <a:ln w="25400">
            <a:solidFill>
              <a:srgbClr val="F8AE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EA5AF6B2-ADDA-D4B0-62FB-A9B3E6FC0AA1}"/>
              </a:ext>
            </a:extLst>
          </p:cNvPr>
          <p:cNvSpPr/>
          <p:nvPr/>
        </p:nvSpPr>
        <p:spPr>
          <a:xfrm rot="5400000" flipH="1">
            <a:off x="133279" y="1325077"/>
            <a:ext cx="432048" cy="216023"/>
          </a:xfrm>
          <a:prstGeom prst="rightArrow">
            <a:avLst/>
          </a:prstGeom>
          <a:solidFill>
            <a:srgbClr val="F8AE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7081838"/>
      </p:ext>
    </p:extLst>
  </p:cSld>
  <p:clrMapOvr>
    <a:masterClrMapping/>
  </p:clrMapOvr>
</p:sld>
</file>

<file path=ppt/theme/theme1.xml><?xml version="1.0" encoding="utf-8"?>
<a:theme xmlns:a="http://schemas.openxmlformats.org/drawingml/2006/main" name="HHU_PPT_Vorlage">
  <a:themeElements>
    <a:clrScheme name="HHU">
      <a:dk1>
        <a:sysClr val="windowText" lastClr="000000"/>
      </a:dk1>
      <a:lt1>
        <a:sysClr val="window" lastClr="FFFFFF"/>
      </a:lt1>
      <a:dk2>
        <a:srgbClr val="006AB3"/>
      </a:dk2>
      <a:lt2>
        <a:srgbClr val="CCCCCC"/>
      </a:lt2>
      <a:accent1>
        <a:srgbClr val="003964"/>
      </a:accent1>
      <a:accent2>
        <a:srgbClr val="57BAB1"/>
      </a:accent2>
      <a:accent3>
        <a:srgbClr val="EE7F00"/>
      </a:accent3>
      <a:accent4>
        <a:srgbClr val="BE0A26"/>
      </a:accent4>
      <a:accent5>
        <a:srgbClr val="8CB110"/>
      </a:accent5>
      <a:accent6>
        <a:srgbClr val="B5CBD6"/>
      </a:accent6>
      <a:hlink>
        <a:srgbClr val="AEABAB"/>
      </a:hlink>
      <a:folHlink>
        <a:srgbClr val="D0CECE"/>
      </a:folHlink>
    </a:clrScheme>
    <a:fontScheme name="HH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Master_HHU_191127.potx" id="{F3938B69-4255-4D03-9129-AB257F1BA87B}" vid="{D92A2462-9914-4D52-BB8D-CB7AB473941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687</Words>
  <Application>Microsoft Office PowerPoint</Application>
  <PresentationFormat>Benutzerdefiniert</PresentationFormat>
  <Paragraphs>185</Paragraphs>
  <Slides>25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31" baseType="lpstr">
      <vt:lpstr>Arial</vt:lpstr>
      <vt:lpstr>Calibri</vt:lpstr>
      <vt:lpstr>Cambria Math</vt:lpstr>
      <vt:lpstr>Wingdings</vt:lpstr>
      <vt:lpstr>Wingdings 2</vt:lpstr>
      <vt:lpstr>HHU_PPT_Vorlage</vt:lpstr>
      <vt:lpstr>Intro – Programming in R and Python</vt:lpstr>
      <vt:lpstr>Computers are inherently dumb</vt:lpstr>
      <vt:lpstr>From language to 0s and 1s</vt:lpstr>
      <vt:lpstr>GitHub Repo</vt:lpstr>
      <vt:lpstr>Basics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Lorem ipsum  dolor sit amet</dc:title>
  <dc:creator>Microsoft Office User</dc:creator>
  <cp:lastModifiedBy>Jonathan Bobak</cp:lastModifiedBy>
  <cp:revision>17</cp:revision>
  <dcterms:created xsi:type="dcterms:W3CDTF">2020-09-16T09:44:36Z</dcterms:created>
  <dcterms:modified xsi:type="dcterms:W3CDTF">2024-11-25T14:13:42Z</dcterms:modified>
</cp:coreProperties>
</file>

<file path=docProps/thumbnail.jpeg>
</file>